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9" r:id="rId1"/>
  </p:sldMasterIdLst>
  <p:notesMasterIdLst>
    <p:notesMasterId r:id="rId23"/>
  </p:notesMasterIdLst>
  <p:sldIdLst>
    <p:sldId id="256" r:id="rId2"/>
    <p:sldId id="260" r:id="rId3"/>
    <p:sldId id="267" r:id="rId4"/>
    <p:sldId id="261" r:id="rId5"/>
    <p:sldId id="266" r:id="rId6"/>
    <p:sldId id="263" r:id="rId7"/>
    <p:sldId id="275" r:id="rId8"/>
    <p:sldId id="269" r:id="rId9"/>
    <p:sldId id="328" r:id="rId10"/>
    <p:sldId id="279" r:id="rId11"/>
    <p:sldId id="276" r:id="rId12"/>
    <p:sldId id="278" r:id="rId13"/>
    <p:sldId id="289" r:id="rId14"/>
    <p:sldId id="288" r:id="rId15"/>
    <p:sldId id="327" r:id="rId16"/>
    <p:sldId id="329" r:id="rId17"/>
    <p:sldId id="331" r:id="rId18"/>
    <p:sldId id="281" r:id="rId19"/>
    <p:sldId id="330" r:id="rId20"/>
    <p:sldId id="307" r:id="rId21"/>
    <p:sldId id="28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0575"/>
    <a:srgbClr val="0B0C0D"/>
    <a:srgbClr val="A8289F"/>
    <a:srgbClr val="056D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358"/>
    <p:restoredTop sz="94880"/>
  </p:normalViewPr>
  <p:slideViewPr>
    <p:cSldViewPr snapToGrid="0" snapToObjects="1">
      <p:cViewPr varScale="1">
        <p:scale>
          <a:sx n="51" d="100"/>
          <a:sy n="51" d="100"/>
        </p:scale>
        <p:origin x="96"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0866B0-928A-434F-B538-1D26980D0E77}" type="doc">
      <dgm:prSet loTypeId="urn:microsoft.com/office/officeart/2005/8/layout/process4" loCatId="" qsTypeId="urn:microsoft.com/office/officeart/2005/8/quickstyle/simple1" qsCatId="simple" csTypeId="urn:microsoft.com/office/officeart/2005/8/colors/accent1_2" csCatId="accent1" phldr="1"/>
      <dgm:spPr/>
      <dgm:t>
        <a:bodyPr/>
        <a:lstStyle/>
        <a:p>
          <a:endParaRPr lang="es-ES"/>
        </a:p>
      </dgm:t>
    </dgm:pt>
    <dgm:pt modelId="{C26B4499-7252-AD4C-BAEA-AEA27C0868D6}">
      <dgm:prSet phldrT="[Texto]"/>
      <dgm:spPr>
        <a:solidFill>
          <a:srgbClr val="0B0C0D"/>
        </a:solidFill>
      </dgm:spPr>
      <dgm:t>
        <a:bodyPr/>
        <a:lstStyle/>
        <a:p>
          <a:r>
            <a:rPr lang="es-ES" dirty="0"/>
            <a:t>Este reglamento técnico aplica a vajillas en vidrio y en vitrocerámica y, recipiente de vidrio destinados a estar en contacto con alimentos, que se comercialicen en el Ecuador, sean estos importados o de fabricación nacional.</a:t>
          </a:r>
        </a:p>
      </dgm:t>
    </dgm:pt>
    <dgm:pt modelId="{437D183C-A6CD-694F-99C0-CCEEE5753EC6}" type="parTrans" cxnId="{23066BEA-25CE-1646-B1AA-DD43E3CBDFEE}">
      <dgm:prSet/>
      <dgm:spPr/>
      <dgm:t>
        <a:bodyPr/>
        <a:lstStyle/>
        <a:p>
          <a:endParaRPr lang="es-ES"/>
        </a:p>
      </dgm:t>
    </dgm:pt>
    <dgm:pt modelId="{025B6E78-C68C-494A-84FA-6C777D911141}" type="sibTrans" cxnId="{23066BEA-25CE-1646-B1AA-DD43E3CBDFEE}">
      <dgm:prSet/>
      <dgm:spPr/>
      <dgm:t>
        <a:bodyPr/>
        <a:lstStyle/>
        <a:p>
          <a:endParaRPr lang="es-ES"/>
        </a:p>
      </dgm:t>
    </dgm:pt>
    <dgm:pt modelId="{A1F75E93-2F66-AA46-B501-078A6FDCBA21}">
      <dgm:prSet phldrT="[Texto]"/>
      <dgm:spPr>
        <a:solidFill>
          <a:srgbClr val="0B0C0D"/>
        </a:solidFill>
      </dgm:spPr>
      <dgm:t>
        <a:bodyPr/>
        <a:lstStyle/>
        <a:p>
          <a:r>
            <a:rPr lang="es-ES" dirty="0"/>
            <a:t>Estos productos se encuentran comprendidos en la siguiente clasificación arancelaria:</a:t>
          </a:r>
        </a:p>
      </dgm:t>
    </dgm:pt>
    <dgm:pt modelId="{B643657D-5CF1-4146-B776-3638660A2291}" type="parTrans" cxnId="{F784C456-97F7-F449-805A-526B4E509018}">
      <dgm:prSet/>
      <dgm:spPr/>
      <dgm:t>
        <a:bodyPr/>
        <a:lstStyle/>
        <a:p>
          <a:endParaRPr lang="es-ES"/>
        </a:p>
      </dgm:t>
    </dgm:pt>
    <dgm:pt modelId="{22ED6163-F8E8-B141-8857-65E131D38A41}" type="sibTrans" cxnId="{F784C456-97F7-F449-805A-526B4E509018}">
      <dgm:prSet/>
      <dgm:spPr/>
      <dgm:t>
        <a:bodyPr/>
        <a:lstStyle/>
        <a:p>
          <a:endParaRPr lang="es-ES"/>
        </a:p>
      </dgm:t>
    </dgm:pt>
    <dgm:pt modelId="{FC406311-EA18-9645-A140-F0456705E6B1}">
      <dgm:prSet phldrT="[Texto]" custT="1"/>
      <dgm:spPr/>
      <dgm:t>
        <a:bodyPr/>
        <a:lstStyle/>
        <a:p>
          <a:r>
            <a:rPr lang="es-ES" sz="1100" dirty="0">
              <a:solidFill>
                <a:srgbClr val="0B0C0D"/>
              </a:solidFill>
            </a:rPr>
            <a:t>7013.10.00</a:t>
          </a:r>
        </a:p>
        <a:p>
          <a:r>
            <a:rPr lang="es-ES" sz="1100" dirty="0">
              <a:solidFill>
                <a:srgbClr val="0B0C0D"/>
              </a:solidFill>
            </a:rPr>
            <a:t>7013.22.00</a:t>
          </a:r>
        </a:p>
        <a:p>
          <a:r>
            <a:rPr lang="es-ES" sz="1100" dirty="0">
              <a:solidFill>
                <a:srgbClr val="0B0C0D"/>
              </a:solidFill>
            </a:rPr>
            <a:t>7013.28.00</a:t>
          </a:r>
        </a:p>
        <a:p>
          <a:r>
            <a:rPr lang="es-ES" sz="1100" dirty="0">
              <a:solidFill>
                <a:srgbClr val="0B0C0D"/>
              </a:solidFill>
            </a:rPr>
            <a:t>7013.33.00</a:t>
          </a:r>
        </a:p>
        <a:p>
          <a:r>
            <a:rPr lang="es-ES" sz="1100" dirty="0">
              <a:solidFill>
                <a:srgbClr val="0B0C0D"/>
              </a:solidFill>
            </a:rPr>
            <a:t>7013.37.00</a:t>
          </a:r>
        </a:p>
      </dgm:t>
    </dgm:pt>
    <dgm:pt modelId="{798C9BFD-47C2-4845-B544-1CF8A26FECAF}" type="parTrans" cxnId="{5A1AC014-1B04-D346-B31D-903EA62D326A}">
      <dgm:prSet/>
      <dgm:spPr/>
      <dgm:t>
        <a:bodyPr/>
        <a:lstStyle/>
        <a:p>
          <a:endParaRPr lang="es-ES"/>
        </a:p>
      </dgm:t>
    </dgm:pt>
    <dgm:pt modelId="{91EB34E5-9E76-664E-A3A5-8637AE274C76}" type="sibTrans" cxnId="{5A1AC014-1B04-D346-B31D-903EA62D326A}">
      <dgm:prSet/>
      <dgm:spPr/>
      <dgm:t>
        <a:bodyPr/>
        <a:lstStyle/>
        <a:p>
          <a:endParaRPr lang="es-ES"/>
        </a:p>
      </dgm:t>
    </dgm:pt>
    <dgm:pt modelId="{FB648CEC-3E59-F64B-8EDC-64C5EB9B2630}">
      <dgm:prSet phldrT="[Texto]"/>
      <dgm:spPr/>
      <dgm:t>
        <a:bodyPr/>
        <a:lstStyle/>
        <a:p>
          <a:r>
            <a:rPr lang="es-ES" dirty="0">
              <a:solidFill>
                <a:srgbClr val="0B0C0D"/>
              </a:solidFill>
            </a:rPr>
            <a:t>7013.41.00</a:t>
          </a:r>
        </a:p>
        <a:p>
          <a:r>
            <a:rPr lang="es-ES" dirty="0">
              <a:solidFill>
                <a:srgbClr val="0B0C0D"/>
              </a:solidFill>
            </a:rPr>
            <a:t>7013.42.00</a:t>
          </a:r>
        </a:p>
        <a:p>
          <a:r>
            <a:rPr lang="es-ES" dirty="0">
              <a:solidFill>
                <a:srgbClr val="0B0C0D"/>
              </a:solidFill>
            </a:rPr>
            <a:t>7013.49.00</a:t>
          </a:r>
        </a:p>
        <a:p>
          <a:r>
            <a:rPr lang="es-ES" dirty="0">
              <a:solidFill>
                <a:srgbClr val="0B0C0D"/>
              </a:solidFill>
            </a:rPr>
            <a:t>7013.91.00</a:t>
          </a:r>
        </a:p>
        <a:p>
          <a:r>
            <a:rPr lang="es-ES" dirty="0">
              <a:solidFill>
                <a:srgbClr val="0B0C0D"/>
              </a:solidFill>
            </a:rPr>
            <a:t>7013.99.00</a:t>
          </a:r>
        </a:p>
      </dgm:t>
    </dgm:pt>
    <dgm:pt modelId="{15AB44DF-D1CC-1246-83EF-EFE9805067AA}" type="parTrans" cxnId="{F97C8E5A-8C0D-1B44-A233-A1A81999F5A7}">
      <dgm:prSet/>
      <dgm:spPr/>
      <dgm:t>
        <a:bodyPr/>
        <a:lstStyle/>
        <a:p>
          <a:endParaRPr lang="es-ES"/>
        </a:p>
      </dgm:t>
    </dgm:pt>
    <dgm:pt modelId="{21395332-6024-8543-8EE5-0AF9F257131D}" type="sibTrans" cxnId="{F97C8E5A-8C0D-1B44-A233-A1A81999F5A7}">
      <dgm:prSet/>
      <dgm:spPr/>
      <dgm:t>
        <a:bodyPr/>
        <a:lstStyle/>
        <a:p>
          <a:endParaRPr lang="es-ES"/>
        </a:p>
      </dgm:t>
    </dgm:pt>
    <dgm:pt modelId="{29EE01F4-B848-C84B-B22D-49F9A0050FF5}">
      <dgm:prSet phldrT="[Texto]" custT="1"/>
      <dgm:spPr>
        <a:solidFill>
          <a:srgbClr val="0B0C0D"/>
        </a:solidFill>
      </dgm:spPr>
      <dgm:t>
        <a:bodyPr/>
        <a:lstStyle/>
        <a:p>
          <a:r>
            <a:rPr lang="es-ES" sz="1600" b="0" dirty="0">
              <a:solidFill>
                <a:schemeClr val="bg1"/>
              </a:solidFill>
            </a:rPr>
            <a:t>Este Reglamento Técnico no aplica a los artículos de vidrio utilizados en industrias de fabricación de alimentos o aquellos en los cuales se conserva y vende alimentos, tales como recipientes de vidrio para el envasado de alimentos, bebidas, entre otros.</a:t>
          </a:r>
          <a:endParaRPr lang="es-ES" sz="1600" dirty="0"/>
        </a:p>
      </dgm:t>
    </dgm:pt>
    <dgm:pt modelId="{35A44F66-33FD-6B42-86D6-EECF7C6FE3AD}" type="sibTrans" cxnId="{0DFE482A-C148-6F40-B06D-C284EC74FA4E}">
      <dgm:prSet/>
      <dgm:spPr/>
      <dgm:t>
        <a:bodyPr/>
        <a:lstStyle/>
        <a:p>
          <a:endParaRPr lang="es-ES"/>
        </a:p>
      </dgm:t>
    </dgm:pt>
    <dgm:pt modelId="{E0F53100-3C87-644C-A87B-67AB3A89C166}" type="parTrans" cxnId="{0DFE482A-C148-6F40-B06D-C284EC74FA4E}">
      <dgm:prSet/>
      <dgm:spPr/>
      <dgm:t>
        <a:bodyPr/>
        <a:lstStyle/>
        <a:p>
          <a:endParaRPr lang="es-ES"/>
        </a:p>
      </dgm:t>
    </dgm:pt>
    <dgm:pt modelId="{ADD6FD1C-6589-7648-B645-DDC42DAC7C78}">
      <dgm:prSet custT="1"/>
      <dgm:spPr/>
      <dgm:t>
        <a:bodyPr/>
        <a:lstStyle/>
        <a:p>
          <a:r>
            <a:rPr lang="es-ES" sz="1200" b="0" dirty="0">
              <a:solidFill>
                <a:srgbClr val="0B0C0D"/>
              </a:solidFill>
            </a:rPr>
            <a:t>Se aplica a los recipientes de vidrio, destinados para ser utilizados en la preparación, cocción, servicio y almacenamiento de alimentos y bebidas con una profundidad interna mayor a 25 mm</a:t>
          </a:r>
        </a:p>
      </dgm:t>
    </dgm:pt>
    <dgm:pt modelId="{26203944-2ABF-D248-8604-00CC2D5F4ED2}" type="parTrans" cxnId="{FE401601-2297-FB4B-A70A-317A4E55819A}">
      <dgm:prSet/>
      <dgm:spPr/>
      <dgm:t>
        <a:bodyPr/>
        <a:lstStyle/>
        <a:p>
          <a:endParaRPr lang="es-ES"/>
        </a:p>
      </dgm:t>
    </dgm:pt>
    <dgm:pt modelId="{3E9BB6B2-0FAD-534F-8614-3B40E409A9E9}" type="sibTrans" cxnId="{FE401601-2297-FB4B-A70A-317A4E55819A}">
      <dgm:prSet/>
      <dgm:spPr/>
      <dgm:t>
        <a:bodyPr/>
        <a:lstStyle/>
        <a:p>
          <a:endParaRPr lang="es-ES"/>
        </a:p>
      </dgm:t>
    </dgm:pt>
    <dgm:pt modelId="{C246E8AF-CDC9-594D-9E49-CBA03D2B30FE}">
      <dgm:prSet custT="1"/>
      <dgm:spPr/>
      <dgm:t>
        <a:bodyPr/>
        <a:lstStyle/>
        <a:p>
          <a:r>
            <a:rPr lang="es-ES" sz="1400" dirty="0">
              <a:solidFill>
                <a:srgbClr val="0B0C0D"/>
              </a:solidFill>
            </a:rPr>
            <a:t>Se aplica a vajillas en vidrio y en vitrocerámica; incluyendo a los artículos que tienen una profundidad interna que no exceda de 25 mm</a:t>
          </a:r>
        </a:p>
      </dgm:t>
    </dgm:pt>
    <dgm:pt modelId="{1B9EDF6A-11B1-B94B-BD0F-89538F84D4BA}" type="parTrans" cxnId="{1B6857B2-9E2D-274F-8262-973331BE2A8F}">
      <dgm:prSet/>
      <dgm:spPr/>
      <dgm:t>
        <a:bodyPr/>
        <a:lstStyle/>
        <a:p>
          <a:endParaRPr lang="es-ES"/>
        </a:p>
      </dgm:t>
    </dgm:pt>
    <dgm:pt modelId="{58D7A4BE-1C8F-2244-B77F-17BC34F0DB56}" type="sibTrans" cxnId="{1B6857B2-9E2D-274F-8262-973331BE2A8F}">
      <dgm:prSet/>
      <dgm:spPr/>
      <dgm:t>
        <a:bodyPr/>
        <a:lstStyle/>
        <a:p>
          <a:endParaRPr lang="es-ES"/>
        </a:p>
      </dgm:t>
    </dgm:pt>
    <dgm:pt modelId="{45488C5E-AC7C-124D-AEED-4213484B62FA}" type="pres">
      <dgm:prSet presAssocID="{090866B0-928A-434F-B538-1D26980D0E77}" presName="Name0" presStyleCnt="0">
        <dgm:presLayoutVars>
          <dgm:dir/>
          <dgm:animLvl val="lvl"/>
          <dgm:resizeHandles val="exact"/>
        </dgm:presLayoutVars>
      </dgm:prSet>
      <dgm:spPr/>
    </dgm:pt>
    <dgm:pt modelId="{7252193C-2764-E94D-B427-867ED5A8FB49}" type="pres">
      <dgm:prSet presAssocID="{A1F75E93-2F66-AA46-B501-078A6FDCBA21}" presName="boxAndChildren" presStyleCnt="0"/>
      <dgm:spPr/>
    </dgm:pt>
    <dgm:pt modelId="{82DF6A6B-E8F9-6B45-BF43-F91D7AC0A005}" type="pres">
      <dgm:prSet presAssocID="{A1F75E93-2F66-AA46-B501-078A6FDCBA21}" presName="parentTextBox" presStyleLbl="node1" presStyleIdx="0" presStyleCnt="3"/>
      <dgm:spPr/>
    </dgm:pt>
    <dgm:pt modelId="{E26E9844-1BB8-D649-88E1-64849CBB8B79}" type="pres">
      <dgm:prSet presAssocID="{A1F75E93-2F66-AA46-B501-078A6FDCBA21}" presName="entireBox" presStyleLbl="node1" presStyleIdx="0" presStyleCnt="3" custScaleY="110081"/>
      <dgm:spPr/>
    </dgm:pt>
    <dgm:pt modelId="{BBF70944-89D4-0F42-92A4-5F266B3DA277}" type="pres">
      <dgm:prSet presAssocID="{A1F75E93-2F66-AA46-B501-078A6FDCBA21}" presName="descendantBox" presStyleCnt="0"/>
      <dgm:spPr/>
    </dgm:pt>
    <dgm:pt modelId="{6A6B9232-456B-EC46-A85D-9B9CA3E2EEA0}" type="pres">
      <dgm:prSet presAssocID="{FC406311-EA18-9645-A140-F0456705E6B1}" presName="childTextBox" presStyleLbl="fgAccFollowNode1" presStyleIdx="0" presStyleCnt="4" custScaleY="139867">
        <dgm:presLayoutVars>
          <dgm:bulletEnabled val="1"/>
        </dgm:presLayoutVars>
      </dgm:prSet>
      <dgm:spPr/>
    </dgm:pt>
    <dgm:pt modelId="{E3867A17-0DEE-E645-A0A4-0F61089A5623}" type="pres">
      <dgm:prSet presAssocID="{FB648CEC-3E59-F64B-8EDC-64C5EB9B2630}" presName="childTextBox" presStyleLbl="fgAccFollowNode1" presStyleIdx="1" presStyleCnt="4" custScaleY="144059">
        <dgm:presLayoutVars>
          <dgm:bulletEnabled val="1"/>
        </dgm:presLayoutVars>
      </dgm:prSet>
      <dgm:spPr/>
    </dgm:pt>
    <dgm:pt modelId="{9194C4DE-0BDA-C54C-8C90-19CBECD2EDE8}" type="pres">
      <dgm:prSet presAssocID="{35A44F66-33FD-6B42-86D6-EECF7C6FE3AD}" presName="sp" presStyleCnt="0"/>
      <dgm:spPr/>
    </dgm:pt>
    <dgm:pt modelId="{F48DEFE7-C443-7148-9909-4B2CC12E64DD}" type="pres">
      <dgm:prSet presAssocID="{29EE01F4-B848-C84B-B22D-49F9A0050FF5}" presName="arrowAndChildren" presStyleCnt="0"/>
      <dgm:spPr/>
    </dgm:pt>
    <dgm:pt modelId="{D9C8F8D6-DA73-5A43-9C04-A8130E205574}" type="pres">
      <dgm:prSet presAssocID="{29EE01F4-B848-C84B-B22D-49F9A0050FF5}" presName="parentTextArrow" presStyleLbl="node1" presStyleIdx="1" presStyleCnt="3" custScaleY="75183" custLinFactNeighborY="6469"/>
      <dgm:spPr/>
    </dgm:pt>
    <dgm:pt modelId="{7BC7D414-52ED-EC40-8641-8ABE65B54EBA}" type="pres">
      <dgm:prSet presAssocID="{025B6E78-C68C-494A-84FA-6C777D911141}" presName="sp" presStyleCnt="0"/>
      <dgm:spPr/>
    </dgm:pt>
    <dgm:pt modelId="{190412D5-C046-A649-BD5B-12D3805B045B}" type="pres">
      <dgm:prSet presAssocID="{C26B4499-7252-AD4C-BAEA-AEA27C0868D6}" presName="arrowAndChildren" presStyleCnt="0"/>
      <dgm:spPr/>
    </dgm:pt>
    <dgm:pt modelId="{03D65819-26FA-3B4D-99F1-EF0118B01C09}" type="pres">
      <dgm:prSet presAssocID="{C26B4499-7252-AD4C-BAEA-AEA27C0868D6}" presName="parentTextArrow" presStyleLbl="node1" presStyleIdx="1" presStyleCnt="3"/>
      <dgm:spPr/>
    </dgm:pt>
    <dgm:pt modelId="{D543193D-12C9-9C44-ACF1-866CC1E85E3C}" type="pres">
      <dgm:prSet presAssocID="{C26B4499-7252-AD4C-BAEA-AEA27C0868D6}" presName="arrow" presStyleLbl="node1" presStyleIdx="2" presStyleCnt="3" custLinFactNeighborY="-3802"/>
      <dgm:spPr/>
    </dgm:pt>
    <dgm:pt modelId="{52EA473F-3F81-B64B-8662-3861BB7A5A6D}" type="pres">
      <dgm:prSet presAssocID="{C26B4499-7252-AD4C-BAEA-AEA27C0868D6}" presName="descendantArrow" presStyleCnt="0"/>
      <dgm:spPr/>
    </dgm:pt>
    <dgm:pt modelId="{094EE3F9-70AD-2441-AA1E-3CC50FF52B39}" type="pres">
      <dgm:prSet presAssocID="{C246E8AF-CDC9-594D-9E49-CBA03D2B30FE}" presName="childTextArrow" presStyleLbl="fgAccFollowNode1" presStyleIdx="2" presStyleCnt="4" custScaleX="85831" custScaleY="116953" custLinFactNeighborX="454" custLinFactNeighborY="14677">
        <dgm:presLayoutVars>
          <dgm:bulletEnabled val="1"/>
        </dgm:presLayoutVars>
      </dgm:prSet>
      <dgm:spPr/>
    </dgm:pt>
    <dgm:pt modelId="{4B9B6532-56E7-CE40-B77D-CCFFD289B432}" type="pres">
      <dgm:prSet presAssocID="{ADD6FD1C-6589-7648-B645-DDC42DAC7C78}" presName="childTextArrow" presStyleLbl="fgAccFollowNode1" presStyleIdx="3" presStyleCnt="4" custScaleX="87662" custScaleY="120716" custLinFactNeighborX="4527" custLinFactNeighborY="16549">
        <dgm:presLayoutVars>
          <dgm:bulletEnabled val="1"/>
        </dgm:presLayoutVars>
      </dgm:prSet>
      <dgm:spPr/>
    </dgm:pt>
  </dgm:ptLst>
  <dgm:cxnLst>
    <dgm:cxn modelId="{FE401601-2297-FB4B-A70A-317A4E55819A}" srcId="{C26B4499-7252-AD4C-BAEA-AEA27C0868D6}" destId="{ADD6FD1C-6589-7648-B645-DDC42DAC7C78}" srcOrd="1" destOrd="0" parTransId="{26203944-2ABF-D248-8604-00CC2D5F4ED2}" sibTransId="{3E9BB6B2-0FAD-534F-8614-3B40E409A9E9}"/>
    <dgm:cxn modelId="{5A1AC014-1B04-D346-B31D-903EA62D326A}" srcId="{A1F75E93-2F66-AA46-B501-078A6FDCBA21}" destId="{FC406311-EA18-9645-A140-F0456705E6B1}" srcOrd="0" destOrd="0" parTransId="{798C9BFD-47C2-4845-B544-1CF8A26FECAF}" sibTransId="{91EB34E5-9E76-664E-A3A5-8637AE274C76}"/>
    <dgm:cxn modelId="{3425661F-B6FC-2A42-83CC-C747B1CD6DEB}" type="presOf" srcId="{FB648CEC-3E59-F64B-8EDC-64C5EB9B2630}" destId="{E3867A17-0DEE-E645-A0A4-0F61089A5623}" srcOrd="0" destOrd="0" presId="urn:microsoft.com/office/officeart/2005/8/layout/process4"/>
    <dgm:cxn modelId="{0DFE482A-C148-6F40-B06D-C284EC74FA4E}" srcId="{090866B0-928A-434F-B538-1D26980D0E77}" destId="{29EE01F4-B848-C84B-B22D-49F9A0050FF5}" srcOrd="1" destOrd="0" parTransId="{E0F53100-3C87-644C-A87B-67AB3A89C166}" sibTransId="{35A44F66-33FD-6B42-86D6-EECF7C6FE3AD}"/>
    <dgm:cxn modelId="{86A5092F-B665-B64C-973A-B66A4EA9BC74}" type="presOf" srcId="{C26B4499-7252-AD4C-BAEA-AEA27C0868D6}" destId="{03D65819-26FA-3B4D-99F1-EF0118B01C09}" srcOrd="0" destOrd="0" presId="urn:microsoft.com/office/officeart/2005/8/layout/process4"/>
    <dgm:cxn modelId="{12F22C51-8D19-4B43-AE47-FA39832120C3}" type="presOf" srcId="{ADD6FD1C-6589-7648-B645-DDC42DAC7C78}" destId="{4B9B6532-56E7-CE40-B77D-CCFFD289B432}" srcOrd="0" destOrd="0" presId="urn:microsoft.com/office/officeart/2005/8/layout/process4"/>
    <dgm:cxn modelId="{4418D051-FDEB-3A40-98D7-F39697967565}" type="presOf" srcId="{C246E8AF-CDC9-594D-9E49-CBA03D2B30FE}" destId="{094EE3F9-70AD-2441-AA1E-3CC50FF52B39}" srcOrd="0" destOrd="0" presId="urn:microsoft.com/office/officeart/2005/8/layout/process4"/>
    <dgm:cxn modelId="{B6358C76-D0BB-634D-A3F4-8C555676B03E}" type="presOf" srcId="{29EE01F4-B848-C84B-B22D-49F9A0050FF5}" destId="{D9C8F8D6-DA73-5A43-9C04-A8130E205574}" srcOrd="0" destOrd="0" presId="urn:microsoft.com/office/officeart/2005/8/layout/process4"/>
    <dgm:cxn modelId="{F784C456-97F7-F449-805A-526B4E509018}" srcId="{090866B0-928A-434F-B538-1D26980D0E77}" destId="{A1F75E93-2F66-AA46-B501-078A6FDCBA21}" srcOrd="2" destOrd="0" parTransId="{B643657D-5CF1-4146-B776-3638660A2291}" sibTransId="{22ED6163-F8E8-B141-8857-65E131D38A41}"/>
    <dgm:cxn modelId="{F97C8E5A-8C0D-1B44-A233-A1A81999F5A7}" srcId="{A1F75E93-2F66-AA46-B501-078A6FDCBA21}" destId="{FB648CEC-3E59-F64B-8EDC-64C5EB9B2630}" srcOrd="1" destOrd="0" parTransId="{15AB44DF-D1CC-1246-83EF-EFE9805067AA}" sibTransId="{21395332-6024-8543-8EE5-0AF9F257131D}"/>
    <dgm:cxn modelId="{A8CFBB86-C0CA-2946-AF23-204DEDEE52F8}" type="presOf" srcId="{C26B4499-7252-AD4C-BAEA-AEA27C0868D6}" destId="{D543193D-12C9-9C44-ACF1-866CC1E85E3C}" srcOrd="1" destOrd="0" presId="urn:microsoft.com/office/officeart/2005/8/layout/process4"/>
    <dgm:cxn modelId="{1E45208A-A1AB-724C-8010-CA87C3BB2597}" type="presOf" srcId="{FC406311-EA18-9645-A140-F0456705E6B1}" destId="{6A6B9232-456B-EC46-A85D-9B9CA3E2EEA0}" srcOrd="0" destOrd="0" presId="urn:microsoft.com/office/officeart/2005/8/layout/process4"/>
    <dgm:cxn modelId="{1B6857B2-9E2D-274F-8262-973331BE2A8F}" srcId="{C26B4499-7252-AD4C-BAEA-AEA27C0868D6}" destId="{C246E8AF-CDC9-594D-9E49-CBA03D2B30FE}" srcOrd="0" destOrd="0" parTransId="{1B9EDF6A-11B1-B94B-BD0F-89538F84D4BA}" sibTransId="{58D7A4BE-1C8F-2244-B77F-17BC34F0DB56}"/>
    <dgm:cxn modelId="{39F782C9-3D79-9A49-8FD5-C4DFA473BEFC}" type="presOf" srcId="{A1F75E93-2F66-AA46-B501-078A6FDCBA21}" destId="{E26E9844-1BB8-D649-88E1-64849CBB8B79}" srcOrd="1" destOrd="0" presId="urn:microsoft.com/office/officeart/2005/8/layout/process4"/>
    <dgm:cxn modelId="{8559DCE2-6CC0-2F41-96C7-D8F77C261611}" type="presOf" srcId="{090866B0-928A-434F-B538-1D26980D0E77}" destId="{45488C5E-AC7C-124D-AEED-4213484B62FA}" srcOrd="0" destOrd="0" presId="urn:microsoft.com/office/officeart/2005/8/layout/process4"/>
    <dgm:cxn modelId="{23066BEA-25CE-1646-B1AA-DD43E3CBDFEE}" srcId="{090866B0-928A-434F-B538-1D26980D0E77}" destId="{C26B4499-7252-AD4C-BAEA-AEA27C0868D6}" srcOrd="0" destOrd="0" parTransId="{437D183C-A6CD-694F-99C0-CCEEE5753EC6}" sibTransId="{025B6E78-C68C-494A-84FA-6C777D911141}"/>
    <dgm:cxn modelId="{20E70BF3-DB11-B746-B22B-717488025A1D}" type="presOf" srcId="{A1F75E93-2F66-AA46-B501-078A6FDCBA21}" destId="{82DF6A6B-E8F9-6B45-BF43-F91D7AC0A005}" srcOrd="0" destOrd="0" presId="urn:microsoft.com/office/officeart/2005/8/layout/process4"/>
    <dgm:cxn modelId="{793ABA74-C015-ED47-88A9-8BEFFC65386B}" type="presParOf" srcId="{45488C5E-AC7C-124D-AEED-4213484B62FA}" destId="{7252193C-2764-E94D-B427-867ED5A8FB49}" srcOrd="0" destOrd="0" presId="urn:microsoft.com/office/officeart/2005/8/layout/process4"/>
    <dgm:cxn modelId="{E19DAB8E-C4B2-314B-A619-E8EFF4F3E115}" type="presParOf" srcId="{7252193C-2764-E94D-B427-867ED5A8FB49}" destId="{82DF6A6B-E8F9-6B45-BF43-F91D7AC0A005}" srcOrd="0" destOrd="0" presId="urn:microsoft.com/office/officeart/2005/8/layout/process4"/>
    <dgm:cxn modelId="{2E695A49-8D09-6549-8836-9E6A34116F94}" type="presParOf" srcId="{7252193C-2764-E94D-B427-867ED5A8FB49}" destId="{E26E9844-1BB8-D649-88E1-64849CBB8B79}" srcOrd="1" destOrd="0" presId="urn:microsoft.com/office/officeart/2005/8/layout/process4"/>
    <dgm:cxn modelId="{C8E4EE2E-EB87-484E-B216-FD738A7C92EC}" type="presParOf" srcId="{7252193C-2764-E94D-B427-867ED5A8FB49}" destId="{BBF70944-89D4-0F42-92A4-5F266B3DA277}" srcOrd="2" destOrd="0" presId="urn:microsoft.com/office/officeart/2005/8/layout/process4"/>
    <dgm:cxn modelId="{B0D18ADD-54E5-BE45-A3A7-0263640A9BDB}" type="presParOf" srcId="{BBF70944-89D4-0F42-92A4-5F266B3DA277}" destId="{6A6B9232-456B-EC46-A85D-9B9CA3E2EEA0}" srcOrd="0" destOrd="0" presId="urn:microsoft.com/office/officeart/2005/8/layout/process4"/>
    <dgm:cxn modelId="{7861633B-B411-7C4D-9A2A-DECC0FE89078}" type="presParOf" srcId="{BBF70944-89D4-0F42-92A4-5F266B3DA277}" destId="{E3867A17-0DEE-E645-A0A4-0F61089A5623}" srcOrd="1" destOrd="0" presId="urn:microsoft.com/office/officeart/2005/8/layout/process4"/>
    <dgm:cxn modelId="{8C685766-E754-7943-9340-611D4F99155B}" type="presParOf" srcId="{45488C5E-AC7C-124D-AEED-4213484B62FA}" destId="{9194C4DE-0BDA-C54C-8C90-19CBECD2EDE8}" srcOrd="1" destOrd="0" presId="urn:microsoft.com/office/officeart/2005/8/layout/process4"/>
    <dgm:cxn modelId="{D8756CCE-B409-FC44-8DE6-80D6FC0CF692}" type="presParOf" srcId="{45488C5E-AC7C-124D-AEED-4213484B62FA}" destId="{F48DEFE7-C443-7148-9909-4B2CC12E64DD}" srcOrd="2" destOrd="0" presId="urn:microsoft.com/office/officeart/2005/8/layout/process4"/>
    <dgm:cxn modelId="{66876478-1DB8-124E-AC04-E9D64F0D1ABF}" type="presParOf" srcId="{F48DEFE7-C443-7148-9909-4B2CC12E64DD}" destId="{D9C8F8D6-DA73-5A43-9C04-A8130E205574}" srcOrd="0" destOrd="0" presId="urn:microsoft.com/office/officeart/2005/8/layout/process4"/>
    <dgm:cxn modelId="{5C548209-CA57-6A45-9A89-4E29A42B29F7}" type="presParOf" srcId="{45488C5E-AC7C-124D-AEED-4213484B62FA}" destId="{7BC7D414-52ED-EC40-8641-8ABE65B54EBA}" srcOrd="3" destOrd="0" presId="urn:microsoft.com/office/officeart/2005/8/layout/process4"/>
    <dgm:cxn modelId="{91B484C2-A058-8B45-A7D5-8E80E4BBEB0A}" type="presParOf" srcId="{45488C5E-AC7C-124D-AEED-4213484B62FA}" destId="{190412D5-C046-A649-BD5B-12D3805B045B}" srcOrd="4" destOrd="0" presId="urn:microsoft.com/office/officeart/2005/8/layout/process4"/>
    <dgm:cxn modelId="{BB232039-71FF-4143-B46F-BE0407E7DF97}" type="presParOf" srcId="{190412D5-C046-A649-BD5B-12D3805B045B}" destId="{03D65819-26FA-3B4D-99F1-EF0118B01C09}" srcOrd="0" destOrd="0" presId="urn:microsoft.com/office/officeart/2005/8/layout/process4"/>
    <dgm:cxn modelId="{B64358EE-7260-B44C-AC70-6C438D6F6C3C}" type="presParOf" srcId="{190412D5-C046-A649-BD5B-12D3805B045B}" destId="{D543193D-12C9-9C44-ACF1-866CC1E85E3C}" srcOrd="1" destOrd="0" presId="urn:microsoft.com/office/officeart/2005/8/layout/process4"/>
    <dgm:cxn modelId="{89883CEC-9648-2343-B674-66DBB58E70AA}" type="presParOf" srcId="{190412D5-C046-A649-BD5B-12D3805B045B}" destId="{52EA473F-3F81-B64B-8662-3861BB7A5A6D}" srcOrd="2" destOrd="0" presId="urn:microsoft.com/office/officeart/2005/8/layout/process4"/>
    <dgm:cxn modelId="{FDCDD5FC-5962-CC48-94E1-48E709BC3CFC}" type="presParOf" srcId="{52EA473F-3F81-B64B-8662-3861BB7A5A6D}" destId="{094EE3F9-70AD-2441-AA1E-3CC50FF52B39}" srcOrd="0" destOrd="0" presId="urn:microsoft.com/office/officeart/2005/8/layout/process4"/>
    <dgm:cxn modelId="{6527E6FF-A5FE-214D-ADFA-03DDFE9461F5}" type="presParOf" srcId="{52EA473F-3F81-B64B-8662-3861BB7A5A6D}" destId="{4B9B6532-56E7-CE40-B77D-CCFFD289B432}"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B0B476-17DF-8D4B-BE3D-5CD93FC47EA7}" type="doc">
      <dgm:prSet loTypeId="urn:microsoft.com/office/officeart/2005/8/layout/lProcess3" loCatId="" qsTypeId="urn:microsoft.com/office/officeart/2005/8/quickstyle/simple1" qsCatId="simple" csTypeId="urn:microsoft.com/office/officeart/2005/8/colors/accent1_2" csCatId="accent1" phldr="1"/>
      <dgm:spPr/>
      <dgm:t>
        <a:bodyPr/>
        <a:lstStyle/>
        <a:p>
          <a:endParaRPr lang="es-ES"/>
        </a:p>
      </dgm:t>
    </dgm:pt>
    <dgm:pt modelId="{705262C7-32D6-444D-8173-C95111C7261B}">
      <dgm:prSet phldrT="[Texto]"/>
      <dgm:spPr>
        <a:solidFill>
          <a:srgbClr val="0B0C0D"/>
        </a:solidFill>
      </dgm:spPr>
      <dgm:t>
        <a:bodyPr/>
        <a:lstStyle/>
        <a:p>
          <a:r>
            <a:rPr lang="es-ES" dirty="0"/>
            <a:t>Cristal</a:t>
          </a:r>
        </a:p>
      </dgm:t>
    </dgm:pt>
    <dgm:pt modelId="{A368D792-ADA6-7E49-AF90-9D935FDE6F30}" type="parTrans" cxnId="{7AD911C4-FCF2-3A4E-AF7D-EE77A4D53786}">
      <dgm:prSet/>
      <dgm:spPr/>
      <dgm:t>
        <a:bodyPr/>
        <a:lstStyle/>
        <a:p>
          <a:endParaRPr lang="es-ES"/>
        </a:p>
      </dgm:t>
    </dgm:pt>
    <dgm:pt modelId="{A6E3E063-05FB-2442-BFB1-C46D784FDDFE}" type="sibTrans" cxnId="{7AD911C4-FCF2-3A4E-AF7D-EE77A4D53786}">
      <dgm:prSet/>
      <dgm:spPr/>
      <dgm:t>
        <a:bodyPr/>
        <a:lstStyle/>
        <a:p>
          <a:endParaRPr lang="es-ES"/>
        </a:p>
      </dgm:t>
    </dgm:pt>
    <dgm:pt modelId="{05D26C70-BCDF-5B4B-A31A-30043712AFF3}">
      <dgm:prSet phldrT="[Texto]"/>
      <dgm:spPr/>
      <dgm:t>
        <a:bodyPr/>
        <a:lstStyle/>
        <a:p>
          <a:r>
            <a:rPr lang="es-ES" dirty="0">
              <a:solidFill>
                <a:srgbClr val="0B0C0D"/>
              </a:solidFill>
            </a:rPr>
            <a:t>Vidrio, especialmente el de alta calidad.</a:t>
          </a:r>
        </a:p>
      </dgm:t>
    </dgm:pt>
    <dgm:pt modelId="{1A578C29-7DC0-1D48-9E24-1D50EB5D298E}" type="parTrans" cxnId="{27B60B17-F6CB-5A46-AC4A-E4260EA7774D}">
      <dgm:prSet/>
      <dgm:spPr/>
      <dgm:t>
        <a:bodyPr/>
        <a:lstStyle/>
        <a:p>
          <a:endParaRPr lang="es-ES"/>
        </a:p>
      </dgm:t>
    </dgm:pt>
    <dgm:pt modelId="{5AD5D749-2EF2-124C-A5B0-82BBBCDAC22B}" type="sibTrans" cxnId="{27B60B17-F6CB-5A46-AC4A-E4260EA7774D}">
      <dgm:prSet/>
      <dgm:spPr/>
      <dgm:t>
        <a:bodyPr/>
        <a:lstStyle/>
        <a:p>
          <a:endParaRPr lang="es-ES"/>
        </a:p>
      </dgm:t>
    </dgm:pt>
    <dgm:pt modelId="{44FB91C4-13DF-5148-879D-79BC56954FB9}">
      <dgm:prSet phldrT="[Texto]"/>
      <dgm:spPr>
        <a:solidFill>
          <a:srgbClr val="0B0C0D"/>
        </a:solidFill>
      </dgm:spPr>
      <dgm:t>
        <a:bodyPr/>
        <a:lstStyle/>
        <a:p>
          <a:r>
            <a:rPr lang="es-ES" dirty="0"/>
            <a:t>Cristalería</a:t>
          </a:r>
        </a:p>
      </dgm:t>
    </dgm:pt>
    <dgm:pt modelId="{0FC8C7FC-3CC2-EA44-B2DE-41F7F1C9F86C}" type="parTrans" cxnId="{97080ED1-E4A6-5843-97AF-5BCFF7240782}">
      <dgm:prSet/>
      <dgm:spPr/>
      <dgm:t>
        <a:bodyPr/>
        <a:lstStyle/>
        <a:p>
          <a:endParaRPr lang="es-ES"/>
        </a:p>
      </dgm:t>
    </dgm:pt>
    <dgm:pt modelId="{77F269F7-0603-6F4C-8C6C-424574F9F224}" type="sibTrans" cxnId="{97080ED1-E4A6-5843-97AF-5BCFF7240782}">
      <dgm:prSet/>
      <dgm:spPr/>
      <dgm:t>
        <a:bodyPr/>
        <a:lstStyle/>
        <a:p>
          <a:endParaRPr lang="es-ES"/>
        </a:p>
      </dgm:t>
    </dgm:pt>
    <dgm:pt modelId="{5A151F53-BFEA-8B48-A464-D3DF1A0CEAE3}">
      <dgm:prSet phldrT="[Texto]"/>
      <dgm:spPr/>
      <dgm:t>
        <a:bodyPr/>
        <a:lstStyle/>
        <a:p>
          <a:r>
            <a:rPr lang="es-ES" dirty="0">
              <a:solidFill>
                <a:srgbClr val="0B0C0D"/>
              </a:solidFill>
            </a:rPr>
            <a:t>Conjunto de piezas de cristal, vasos, copas que se utilizan para el uso en la mesa para servir y beber líquidos.</a:t>
          </a:r>
        </a:p>
      </dgm:t>
    </dgm:pt>
    <dgm:pt modelId="{A9F84BA6-9EE9-BF4C-B87A-F1139C38C5B2}" type="parTrans" cxnId="{050CE52E-2DEC-1044-AEBB-1D52FDA687F6}">
      <dgm:prSet/>
      <dgm:spPr/>
      <dgm:t>
        <a:bodyPr/>
        <a:lstStyle/>
        <a:p>
          <a:endParaRPr lang="es-ES"/>
        </a:p>
      </dgm:t>
    </dgm:pt>
    <dgm:pt modelId="{9491FF29-0B3C-3D49-86FA-B70757D48E4F}" type="sibTrans" cxnId="{050CE52E-2DEC-1044-AEBB-1D52FDA687F6}">
      <dgm:prSet/>
      <dgm:spPr/>
      <dgm:t>
        <a:bodyPr/>
        <a:lstStyle/>
        <a:p>
          <a:endParaRPr lang="es-ES"/>
        </a:p>
      </dgm:t>
    </dgm:pt>
    <dgm:pt modelId="{71BFF691-8946-C343-B6E6-0BDB0942AC8A}">
      <dgm:prSet/>
      <dgm:spPr>
        <a:solidFill>
          <a:srgbClr val="0B0C0D"/>
        </a:solidFill>
      </dgm:spPr>
      <dgm:t>
        <a:bodyPr/>
        <a:lstStyle/>
        <a:p>
          <a:r>
            <a:rPr lang="es-ES" dirty="0"/>
            <a:t>Recipiente de vidrio.</a:t>
          </a:r>
        </a:p>
      </dgm:t>
    </dgm:pt>
    <dgm:pt modelId="{B16B72C4-9296-FF4F-8CD4-13528038E0BD}" type="parTrans" cxnId="{B9549997-D98B-E846-8612-DB94D9E53670}">
      <dgm:prSet/>
      <dgm:spPr/>
      <dgm:t>
        <a:bodyPr/>
        <a:lstStyle/>
        <a:p>
          <a:endParaRPr lang="es-ES"/>
        </a:p>
      </dgm:t>
    </dgm:pt>
    <dgm:pt modelId="{D2B49AF5-D40F-E543-A7BC-DFEF03B12A3B}" type="sibTrans" cxnId="{B9549997-D98B-E846-8612-DB94D9E53670}">
      <dgm:prSet/>
      <dgm:spPr/>
      <dgm:t>
        <a:bodyPr/>
        <a:lstStyle/>
        <a:p>
          <a:endParaRPr lang="es-ES"/>
        </a:p>
      </dgm:t>
    </dgm:pt>
    <dgm:pt modelId="{FE108244-DE87-A14A-BCF3-E1CA9ECFB29B}">
      <dgm:prSet/>
      <dgm:spPr/>
      <dgm:t>
        <a:bodyPr/>
        <a:lstStyle/>
        <a:p>
          <a:r>
            <a:rPr lang="es-ES" dirty="0">
              <a:solidFill>
                <a:srgbClr val="0B0C0D"/>
              </a:solidFill>
            </a:rPr>
            <a:t>Artículos de vidrio destinados a ser utilizados en contacto con alimentos, que tienen una profundidad interna mayor a 25 mm, medida desde el punto más bajo con respecto al plano horizontal que pasa por el punto de desbordamiento.</a:t>
          </a:r>
        </a:p>
      </dgm:t>
    </dgm:pt>
    <dgm:pt modelId="{825DBE60-D189-D540-9096-1D551F1CEDA7}" type="parTrans" cxnId="{FFBDCEA4-6670-9E45-A6E1-50D3543798F6}">
      <dgm:prSet/>
      <dgm:spPr/>
      <dgm:t>
        <a:bodyPr/>
        <a:lstStyle/>
        <a:p>
          <a:endParaRPr lang="es-ES"/>
        </a:p>
      </dgm:t>
    </dgm:pt>
    <dgm:pt modelId="{6D7A0123-2661-8347-8DE4-8CE7177866F8}" type="sibTrans" cxnId="{FFBDCEA4-6670-9E45-A6E1-50D3543798F6}">
      <dgm:prSet/>
      <dgm:spPr/>
      <dgm:t>
        <a:bodyPr/>
        <a:lstStyle/>
        <a:p>
          <a:endParaRPr lang="es-ES"/>
        </a:p>
      </dgm:t>
    </dgm:pt>
    <dgm:pt modelId="{8672D7D8-3F99-A345-A3F6-2CF9339FCEE3}" type="pres">
      <dgm:prSet presAssocID="{88B0B476-17DF-8D4B-BE3D-5CD93FC47EA7}" presName="Name0" presStyleCnt="0">
        <dgm:presLayoutVars>
          <dgm:chPref val="3"/>
          <dgm:dir/>
          <dgm:animLvl val="lvl"/>
          <dgm:resizeHandles/>
        </dgm:presLayoutVars>
      </dgm:prSet>
      <dgm:spPr/>
    </dgm:pt>
    <dgm:pt modelId="{B755C501-4268-404E-87E8-34D1BF4D44C1}" type="pres">
      <dgm:prSet presAssocID="{705262C7-32D6-444D-8173-C95111C7261B}" presName="horFlow" presStyleCnt="0"/>
      <dgm:spPr/>
    </dgm:pt>
    <dgm:pt modelId="{84D0A974-E13A-4D47-8C46-A71D29A409E6}" type="pres">
      <dgm:prSet presAssocID="{705262C7-32D6-444D-8173-C95111C7261B}" presName="bigChev" presStyleLbl="node1" presStyleIdx="0" presStyleCnt="3"/>
      <dgm:spPr/>
    </dgm:pt>
    <dgm:pt modelId="{31A0F3D9-EDF0-0F48-B322-3E957183A1F9}" type="pres">
      <dgm:prSet presAssocID="{1A578C29-7DC0-1D48-9E24-1D50EB5D298E}" presName="parTrans" presStyleCnt="0"/>
      <dgm:spPr/>
    </dgm:pt>
    <dgm:pt modelId="{05A43866-1E84-6F48-8C47-F077B6C2B938}" type="pres">
      <dgm:prSet presAssocID="{05D26C70-BCDF-5B4B-A31A-30043712AFF3}" presName="node" presStyleLbl="alignAccFollowNode1" presStyleIdx="0" presStyleCnt="3" custScaleX="316857">
        <dgm:presLayoutVars>
          <dgm:bulletEnabled val="1"/>
        </dgm:presLayoutVars>
      </dgm:prSet>
      <dgm:spPr/>
    </dgm:pt>
    <dgm:pt modelId="{DCE55AA9-1051-DF4D-9036-0A395A5AD066}" type="pres">
      <dgm:prSet presAssocID="{705262C7-32D6-444D-8173-C95111C7261B}" presName="vSp" presStyleCnt="0"/>
      <dgm:spPr/>
    </dgm:pt>
    <dgm:pt modelId="{D98FC09C-8A6E-9B42-9211-ED1F353FB510}" type="pres">
      <dgm:prSet presAssocID="{44FB91C4-13DF-5148-879D-79BC56954FB9}" presName="horFlow" presStyleCnt="0"/>
      <dgm:spPr/>
    </dgm:pt>
    <dgm:pt modelId="{CE37E888-D197-294E-B889-FD90F1922FA5}" type="pres">
      <dgm:prSet presAssocID="{44FB91C4-13DF-5148-879D-79BC56954FB9}" presName="bigChev" presStyleLbl="node1" presStyleIdx="1" presStyleCnt="3"/>
      <dgm:spPr/>
    </dgm:pt>
    <dgm:pt modelId="{F6AB59F7-7C37-7A4E-84AB-90B8C6B9D726}" type="pres">
      <dgm:prSet presAssocID="{A9F84BA6-9EE9-BF4C-B87A-F1139C38C5B2}" presName="parTrans" presStyleCnt="0"/>
      <dgm:spPr/>
    </dgm:pt>
    <dgm:pt modelId="{1F965DDD-5C92-6247-BC3C-CADCC495B9BC}" type="pres">
      <dgm:prSet presAssocID="{5A151F53-BFEA-8B48-A464-D3DF1A0CEAE3}" presName="node" presStyleLbl="alignAccFollowNode1" presStyleIdx="1" presStyleCnt="3" custScaleX="333912">
        <dgm:presLayoutVars>
          <dgm:bulletEnabled val="1"/>
        </dgm:presLayoutVars>
      </dgm:prSet>
      <dgm:spPr/>
    </dgm:pt>
    <dgm:pt modelId="{D2D40E18-308F-7C46-B986-8BE6114B0E53}" type="pres">
      <dgm:prSet presAssocID="{44FB91C4-13DF-5148-879D-79BC56954FB9}" presName="vSp" presStyleCnt="0"/>
      <dgm:spPr/>
    </dgm:pt>
    <dgm:pt modelId="{749FDEB1-DB01-0C49-80AF-659242C40959}" type="pres">
      <dgm:prSet presAssocID="{71BFF691-8946-C343-B6E6-0BDB0942AC8A}" presName="horFlow" presStyleCnt="0"/>
      <dgm:spPr/>
    </dgm:pt>
    <dgm:pt modelId="{1907EEAB-93DF-FB47-A492-D33ECECFE38D}" type="pres">
      <dgm:prSet presAssocID="{71BFF691-8946-C343-B6E6-0BDB0942AC8A}" presName="bigChev" presStyleLbl="node1" presStyleIdx="2" presStyleCnt="3"/>
      <dgm:spPr/>
    </dgm:pt>
    <dgm:pt modelId="{4F92AE61-49AE-054B-BEC2-B52AAE810C47}" type="pres">
      <dgm:prSet presAssocID="{825DBE60-D189-D540-9096-1D551F1CEDA7}" presName="parTrans" presStyleCnt="0"/>
      <dgm:spPr/>
    </dgm:pt>
    <dgm:pt modelId="{387897AD-F9CA-A04F-8230-8759A183A6E0}" type="pres">
      <dgm:prSet presAssocID="{FE108244-DE87-A14A-BCF3-E1CA9ECFB29B}" presName="node" presStyleLbl="alignAccFollowNode1" presStyleIdx="2" presStyleCnt="3" custScaleX="337380">
        <dgm:presLayoutVars>
          <dgm:bulletEnabled val="1"/>
        </dgm:presLayoutVars>
      </dgm:prSet>
      <dgm:spPr/>
    </dgm:pt>
  </dgm:ptLst>
  <dgm:cxnLst>
    <dgm:cxn modelId="{99F81D08-2266-CE49-903C-71AFFFEA3C30}" type="presOf" srcId="{44FB91C4-13DF-5148-879D-79BC56954FB9}" destId="{CE37E888-D197-294E-B889-FD90F1922FA5}" srcOrd="0" destOrd="0" presId="urn:microsoft.com/office/officeart/2005/8/layout/lProcess3"/>
    <dgm:cxn modelId="{27B60B17-F6CB-5A46-AC4A-E4260EA7774D}" srcId="{705262C7-32D6-444D-8173-C95111C7261B}" destId="{05D26C70-BCDF-5B4B-A31A-30043712AFF3}" srcOrd="0" destOrd="0" parTransId="{1A578C29-7DC0-1D48-9E24-1D50EB5D298E}" sibTransId="{5AD5D749-2EF2-124C-A5B0-82BBBCDAC22B}"/>
    <dgm:cxn modelId="{BA29C421-5CE3-4A48-9B8B-D8C08AD73280}" type="presOf" srcId="{705262C7-32D6-444D-8173-C95111C7261B}" destId="{84D0A974-E13A-4D47-8C46-A71D29A409E6}" srcOrd="0" destOrd="0" presId="urn:microsoft.com/office/officeart/2005/8/layout/lProcess3"/>
    <dgm:cxn modelId="{050CE52E-2DEC-1044-AEBB-1D52FDA687F6}" srcId="{44FB91C4-13DF-5148-879D-79BC56954FB9}" destId="{5A151F53-BFEA-8B48-A464-D3DF1A0CEAE3}" srcOrd="0" destOrd="0" parTransId="{A9F84BA6-9EE9-BF4C-B87A-F1139C38C5B2}" sibTransId="{9491FF29-0B3C-3D49-86FA-B70757D48E4F}"/>
    <dgm:cxn modelId="{78939E2F-B0A3-EF40-92B8-D4E26A9E950F}" type="presOf" srcId="{88B0B476-17DF-8D4B-BE3D-5CD93FC47EA7}" destId="{8672D7D8-3F99-A345-A3F6-2CF9339FCEE3}" srcOrd="0" destOrd="0" presId="urn:microsoft.com/office/officeart/2005/8/layout/lProcess3"/>
    <dgm:cxn modelId="{43CC1641-F44D-9B4B-B5E5-2FD7658A4A36}" type="presOf" srcId="{71BFF691-8946-C343-B6E6-0BDB0942AC8A}" destId="{1907EEAB-93DF-FB47-A492-D33ECECFE38D}" srcOrd="0" destOrd="0" presId="urn:microsoft.com/office/officeart/2005/8/layout/lProcess3"/>
    <dgm:cxn modelId="{80499F67-7743-704C-B739-F25A5063AB2E}" type="presOf" srcId="{5A151F53-BFEA-8B48-A464-D3DF1A0CEAE3}" destId="{1F965DDD-5C92-6247-BC3C-CADCC495B9BC}" srcOrd="0" destOrd="0" presId="urn:microsoft.com/office/officeart/2005/8/layout/lProcess3"/>
    <dgm:cxn modelId="{AF773883-70A1-7948-B777-9AD0E9B24B80}" type="presOf" srcId="{FE108244-DE87-A14A-BCF3-E1CA9ECFB29B}" destId="{387897AD-F9CA-A04F-8230-8759A183A6E0}" srcOrd="0" destOrd="0" presId="urn:microsoft.com/office/officeart/2005/8/layout/lProcess3"/>
    <dgm:cxn modelId="{B9549997-D98B-E846-8612-DB94D9E53670}" srcId="{88B0B476-17DF-8D4B-BE3D-5CD93FC47EA7}" destId="{71BFF691-8946-C343-B6E6-0BDB0942AC8A}" srcOrd="2" destOrd="0" parTransId="{B16B72C4-9296-FF4F-8CD4-13528038E0BD}" sibTransId="{D2B49AF5-D40F-E543-A7BC-DFEF03B12A3B}"/>
    <dgm:cxn modelId="{FFBDCEA4-6670-9E45-A6E1-50D3543798F6}" srcId="{71BFF691-8946-C343-B6E6-0BDB0942AC8A}" destId="{FE108244-DE87-A14A-BCF3-E1CA9ECFB29B}" srcOrd="0" destOrd="0" parTransId="{825DBE60-D189-D540-9096-1D551F1CEDA7}" sibTransId="{6D7A0123-2661-8347-8DE4-8CE7177866F8}"/>
    <dgm:cxn modelId="{E187DDB4-F3E4-3F42-A125-DC0C630B0FFD}" type="presOf" srcId="{05D26C70-BCDF-5B4B-A31A-30043712AFF3}" destId="{05A43866-1E84-6F48-8C47-F077B6C2B938}" srcOrd="0" destOrd="0" presId="urn:microsoft.com/office/officeart/2005/8/layout/lProcess3"/>
    <dgm:cxn modelId="{7AD911C4-FCF2-3A4E-AF7D-EE77A4D53786}" srcId="{88B0B476-17DF-8D4B-BE3D-5CD93FC47EA7}" destId="{705262C7-32D6-444D-8173-C95111C7261B}" srcOrd="0" destOrd="0" parTransId="{A368D792-ADA6-7E49-AF90-9D935FDE6F30}" sibTransId="{A6E3E063-05FB-2442-BFB1-C46D784FDDFE}"/>
    <dgm:cxn modelId="{97080ED1-E4A6-5843-97AF-5BCFF7240782}" srcId="{88B0B476-17DF-8D4B-BE3D-5CD93FC47EA7}" destId="{44FB91C4-13DF-5148-879D-79BC56954FB9}" srcOrd="1" destOrd="0" parTransId="{0FC8C7FC-3CC2-EA44-B2DE-41F7F1C9F86C}" sibTransId="{77F269F7-0603-6F4C-8C6C-424574F9F224}"/>
    <dgm:cxn modelId="{3F1720FD-35D0-7345-B541-CA014490005A}" type="presParOf" srcId="{8672D7D8-3F99-A345-A3F6-2CF9339FCEE3}" destId="{B755C501-4268-404E-87E8-34D1BF4D44C1}" srcOrd="0" destOrd="0" presId="urn:microsoft.com/office/officeart/2005/8/layout/lProcess3"/>
    <dgm:cxn modelId="{A595953B-F68E-F34E-B864-3BBF44C57F3F}" type="presParOf" srcId="{B755C501-4268-404E-87E8-34D1BF4D44C1}" destId="{84D0A974-E13A-4D47-8C46-A71D29A409E6}" srcOrd="0" destOrd="0" presId="urn:microsoft.com/office/officeart/2005/8/layout/lProcess3"/>
    <dgm:cxn modelId="{CA345081-BF0D-F744-8204-54D17D44EC33}" type="presParOf" srcId="{B755C501-4268-404E-87E8-34D1BF4D44C1}" destId="{31A0F3D9-EDF0-0F48-B322-3E957183A1F9}" srcOrd="1" destOrd="0" presId="urn:microsoft.com/office/officeart/2005/8/layout/lProcess3"/>
    <dgm:cxn modelId="{656009DA-ABA3-1B40-B771-C4EDFC6915B5}" type="presParOf" srcId="{B755C501-4268-404E-87E8-34D1BF4D44C1}" destId="{05A43866-1E84-6F48-8C47-F077B6C2B938}" srcOrd="2" destOrd="0" presId="urn:microsoft.com/office/officeart/2005/8/layout/lProcess3"/>
    <dgm:cxn modelId="{E64F51AF-3E2A-7B41-827B-9EA9DD3696C0}" type="presParOf" srcId="{8672D7D8-3F99-A345-A3F6-2CF9339FCEE3}" destId="{DCE55AA9-1051-DF4D-9036-0A395A5AD066}" srcOrd="1" destOrd="0" presId="urn:microsoft.com/office/officeart/2005/8/layout/lProcess3"/>
    <dgm:cxn modelId="{7CC2F4C5-8E7F-7C49-8AC7-2E8B72064225}" type="presParOf" srcId="{8672D7D8-3F99-A345-A3F6-2CF9339FCEE3}" destId="{D98FC09C-8A6E-9B42-9211-ED1F353FB510}" srcOrd="2" destOrd="0" presId="urn:microsoft.com/office/officeart/2005/8/layout/lProcess3"/>
    <dgm:cxn modelId="{421FAC16-132F-4949-97B0-D15872D6D80D}" type="presParOf" srcId="{D98FC09C-8A6E-9B42-9211-ED1F353FB510}" destId="{CE37E888-D197-294E-B889-FD90F1922FA5}" srcOrd="0" destOrd="0" presId="urn:microsoft.com/office/officeart/2005/8/layout/lProcess3"/>
    <dgm:cxn modelId="{675D922B-5076-614D-8752-975945818418}" type="presParOf" srcId="{D98FC09C-8A6E-9B42-9211-ED1F353FB510}" destId="{F6AB59F7-7C37-7A4E-84AB-90B8C6B9D726}" srcOrd="1" destOrd="0" presId="urn:microsoft.com/office/officeart/2005/8/layout/lProcess3"/>
    <dgm:cxn modelId="{3BEE0B5F-C24D-7947-8290-E02D96A00B14}" type="presParOf" srcId="{D98FC09C-8A6E-9B42-9211-ED1F353FB510}" destId="{1F965DDD-5C92-6247-BC3C-CADCC495B9BC}" srcOrd="2" destOrd="0" presId="urn:microsoft.com/office/officeart/2005/8/layout/lProcess3"/>
    <dgm:cxn modelId="{A0AC082A-A0E2-0B41-96A2-671296D012F9}" type="presParOf" srcId="{8672D7D8-3F99-A345-A3F6-2CF9339FCEE3}" destId="{D2D40E18-308F-7C46-B986-8BE6114B0E53}" srcOrd="3" destOrd="0" presId="urn:microsoft.com/office/officeart/2005/8/layout/lProcess3"/>
    <dgm:cxn modelId="{2C45E823-7B34-9A4F-B0FA-8AA3CFFCA405}" type="presParOf" srcId="{8672D7D8-3F99-A345-A3F6-2CF9339FCEE3}" destId="{749FDEB1-DB01-0C49-80AF-659242C40959}" srcOrd="4" destOrd="0" presId="urn:microsoft.com/office/officeart/2005/8/layout/lProcess3"/>
    <dgm:cxn modelId="{B97D28C2-8A2A-6042-9556-D065BAAD0C64}" type="presParOf" srcId="{749FDEB1-DB01-0C49-80AF-659242C40959}" destId="{1907EEAB-93DF-FB47-A492-D33ECECFE38D}" srcOrd="0" destOrd="0" presId="urn:microsoft.com/office/officeart/2005/8/layout/lProcess3"/>
    <dgm:cxn modelId="{C0B1DA4B-4F1D-034E-A47D-8ACCF0B6049E}" type="presParOf" srcId="{749FDEB1-DB01-0C49-80AF-659242C40959}" destId="{4F92AE61-49AE-054B-BEC2-B52AAE810C47}" srcOrd="1" destOrd="0" presId="urn:microsoft.com/office/officeart/2005/8/layout/lProcess3"/>
    <dgm:cxn modelId="{CFB385AF-EC15-7D45-ABCA-FB2613D1E6D7}" type="presParOf" srcId="{749FDEB1-DB01-0C49-80AF-659242C40959}" destId="{387897AD-F9CA-A04F-8230-8759A183A6E0}"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B0B476-17DF-8D4B-BE3D-5CD93FC47EA7}" type="doc">
      <dgm:prSet loTypeId="urn:microsoft.com/office/officeart/2005/8/layout/lProcess3" loCatId="" qsTypeId="urn:microsoft.com/office/officeart/2005/8/quickstyle/simple1" qsCatId="simple" csTypeId="urn:microsoft.com/office/officeart/2005/8/colors/accent1_2" csCatId="accent1" phldr="1"/>
      <dgm:spPr/>
      <dgm:t>
        <a:bodyPr/>
        <a:lstStyle/>
        <a:p>
          <a:endParaRPr lang="es-ES"/>
        </a:p>
      </dgm:t>
    </dgm:pt>
    <dgm:pt modelId="{05D26C70-BCDF-5B4B-A31A-30043712AFF3}">
      <dgm:prSet phldrT="[Texto]"/>
      <dgm:spPr/>
      <dgm:t>
        <a:bodyPr/>
        <a:lstStyle/>
        <a:p>
          <a:r>
            <a:rPr lang="es-ES" dirty="0">
              <a:solidFill>
                <a:srgbClr val="0B0C0D"/>
              </a:solidFill>
            </a:rPr>
            <a:t>Material inorgánico sólido, frágil, obtenido por la fusión completa de materias primas a altas temperaturas para obtener un líquido homogéneo que es enfriado hasta una condición rígida, esencialmente sin cristalización.</a:t>
          </a:r>
        </a:p>
      </dgm:t>
    </dgm:pt>
    <dgm:pt modelId="{1A578C29-7DC0-1D48-9E24-1D50EB5D298E}" type="parTrans" cxnId="{27B60B17-F6CB-5A46-AC4A-E4260EA7774D}">
      <dgm:prSet/>
      <dgm:spPr/>
      <dgm:t>
        <a:bodyPr/>
        <a:lstStyle/>
        <a:p>
          <a:endParaRPr lang="es-ES"/>
        </a:p>
      </dgm:t>
    </dgm:pt>
    <dgm:pt modelId="{5AD5D749-2EF2-124C-A5B0-82BBBCDAC22B}" type="sibTrans" cxnId="{27B60B17-F6CB-5A46-AC4A-E4260EA7774D}">
      <dgm:prSet/>
      <dgm:spPr/>
      <dgm:t>
        <a:bodyPr/>
        <a:lstStyle/>
        <a:p>
          <a:endParaRPr lang="es-ES"/>
        </a:p>
      </dgm:t>
    </dgm:pt>
    <dgm:pt modelId="{71BFF691-8946-C343-B6E6-0BDB0942AC8A}">
      <dgm:prSet custT="1"/>
      <dgm:spPr>
        <a:solidFill>
          <a:srgbClr val="0B0C0D"/>
        </a:solidFill>
      </dgm:spPr>
      <dgm:t>
        <a:bodyPr/>
        <a:lstStyle/>
        <a:p>
          <a:r>
            <a:rPr lang="es-ES" sz="3200" dirty="0"/>
            <a:t>Vajilla.</a:t>
          </a:r>
        </a:p>
      </dgm:t>
    </dgm:pt>
    <dgm:pt modelId="{B16B72C4-9296-FF4F-8CD4-13528038E0BD}" type="parTrans" cxnId="{B9549997-D98B-E846-8612-DB94D9E53670}">
      <dgm:prSet/>
      <dgm:spPr/>
      <dgm:t>
        <a:bodyPr/>
        <a:lstStyle/>
        <a:p>
          <a:endParaRPr lang="es-ES"/>
        </a:p>
      </dgm:t>
    </dgm:pt>
    <dgm:pt modelId="{D2B49AF5-D40F-E543-A7BC-DFEF03B12A3B}" type="sibTrans" cxnId="{B9549997-D98B-E846-8612-DB94D9E53670}">
      <dgm:prSet/>
      <dgm:spPr/>
      <dgm:t>
        <a:bodyPr/>
        <a:lstStyle/>
        <a:p>
          <a:endParaRPr lang="es-ES"/>
        </a:p>
      </dgm:t>
    </dgm:pt>
    <dgm:pt modelId="{FE108244-DE87-A14A-BCF3-E1CA9ECFB29B}">
      <dgm:prSet/>
      <dgm:spPr/>
      <dgm:t>
        <a:bodyPr/>
        <a:lstStyle/>
        <a:p>
          <a:r>
            <a:rPr lang="es-ES" dirty="0">
              <a:solidFill>
                <a:srgbClr val="0B0C0D"/>
              </a:solidFill>
            </a:rPr>
            <a:t>Artículos especialmente destinados para servir alimentos en la mesa, que incluye platos, fuentes y ensaladeras, pero se excluye a los artículos volumétricos utilizados típicamente para bebidas, tales como copas y decantadores</a:t>
          </a:r>
          <a:r>
            <a:rPr lang="es-ES" dirty="0">
              <a:solidFill>
                <a:schemeClr val="accent1"/>
              </a:solidFill>
            </a:rPr>
            <a:t>.</a:t>
          </a:r>
        </a:p>
      </dgm:t>
    </dgm:pt>
    <dgm:pt modelId="{825DBE60-D189-D540-9096-1D551F1CEDA7}" type="parTrans" cxnId="{FFBDCEA4-6670-9E45-A6E1-50D3543798F6}">
      <dgm:prSet/>
      <dgm:spPr/>
      <dgm:t>
        <a:bodyPr/>
        <a:lstStyle/>
        <a:p>
          <a:endParaRPr lang="es-ES"/>
        </a:p>
      </dgm:t>
    </dgm:pt>
    <dgm:pt modelId="{6D7A0123-2661-8347-8DE4-8CE7177866F8}" type="sibTrans" cxnId="{FFBDCEA4-6670-9E45-A6E1-50D3543798F6}">
      <dgm:prSet/>
      <dgm:spPr/>
      <dgm:t>
        <a:bodyPr/>
        <a:lstStyle/>
        <a:p>
          <a:endParaRPr lang="es-ES"/>
        </a:p>
      </dgm:t>
    </dgm:pt>
    <dgm:pt modelId="{705262C7-32D6-444D-8173-C95111C7261B}">
      <dgm:prSet phldrT="[Texto]" custT="1"/>
      <dgm:spPr>
        <a:solidFill>
          <a:srgbClr val="0B0C0D"/>
        </a:solidFill>
      </dgm:spPr>
      <dgm:t>
        <a:bodyPr/>
        <a:lstStyle/>
        <a:p>
          <a:r>
            <a:rPr lang="es-ES" sz="3200" dirty="0"/>
            <a:t>Vidrio</a:t>
          </a:r>
        </a:p>
      </dgm:t>
    </dgm:pt>
    <dgm:pt modelId="{A6E3E063-05FB-2442-BFB1-C46D784FDDFE}" type="sibTrans" cxnId="{7AD911C4-FCF2-3A4E-AF7D-EE77A4D53786}">
      <dgm:prSet/>
      <dgm:spPr/>
      <dgm:t>
        <a:bodyPr/>
        <a:lstStyle/>
        <a:p>
          <a:endParaRPr lang="es-ES"/>
        </a:p>
      </dgm:t>
    </dgm:pt>
    <dgm:pt modelId="{A368D792-ADA6-7E49-AF90-9D935FDE6F30}" type="parTrans" cxnId="{7AD911C4-FCF2-3A4E-AF7D-EE77A4D53786}">
      <dgm:prSet/>
      <dgm:spPr/>
      <dgm:t>
        <a:bodyPr/>
        <a:lstStyle/>
        <a:p>
          <a:endParaRPr lang="es-ES"/>
        </a:p>
      </dgm:t>
    </dgm:pt>
    <dgm:pt modelId="{8672D7D8-3F99-A345-A3F6-2CF9339FCEE3}" type="pres">
      <dgm:prSet presAssocID="{88B0B476-17DF-8D4B-BE3D-5CD93FC47EA7}" presName="Name0" presStyleCnt="0">
        <dgm:presLayoutVars>
          <dgm:chPref val="3"/>
          <dgm:dir/>
          <dgm:animLvl val="lvl"/>
          <dgm:resizeHandles/>
        </dgm:presLayoutVars>
      </dgm:prSet>
      <dgm:spPr/>
    </dgm:pt>
    <dgm:pt modelId="{B755C501-4268-404E-87E8-34D1BF4D44C1}" type="pres">
      <dgm:prSet presAssocID="{705262C7-32D6-444D-8173-C95111C7261B}" presName="horFlow" presStyleCnt="0"/>
      <dgm:spPr/>
    </dgm:pt>
    <dgm:pt modelId="{84D0A974-E13A-4D47-8C46-A71D29A409E6}" type="pres">
      <dgm:prSet presAssocID="{705262C7-32D6-444D-8173-C95111C7261B}" presName="bigChev" presStyleLbl="node1" presStyleIdx="0" presStyleCnt="2"/>
      <dgm:spPr/>
    </dgm:pt>
    <dgm:pt modelId="{31A0F3D9-EDF0-0F48-B322-3E957183A1F9}" type="pres">
      <dgm:prSet presAssocID="{1A578C29-7DC0-1D48-9E24-1D50EB5D298E}" presName="parTrans" presStyleCnt="0"/>
      <dgm:spPr/>
    </dgm:pt>
    <dgm:pt modelId="{05A43866-1E84-6F48-8C47-F077B6C2B938}" type="pres">
      <dgm:prSet presAssocID="{05D26C70-BCDF-5B4B-A31A-30043712AFF3}" presName="node" presStyleLbl="alignAccFollowNode1" presStyleIdx="0" presStyleCnt="2" custScaleX="316857">
        <dgm:presLayoutVars>
          <dgm:bulletEnabled val="1"/>
        </dgm:presLayoutVars>
      </dgm:prSet>
      <dgm:spPr/>
    </dgm:pt>
    <dgm:pt modelId="{DCE55AA9-1051-DF4D-9036-0A395A5AD066}" type="pres">
      <dgm:prSet presAssocID="{705262C7-32D6-444D-8173-C95111C7261B}" presName="vSp" presStyleCnt="0"/>
      <dgm:spPr/>
    </dgm:pt>
    <dgm:pt modelId="{749FDEB1-DB01-0C49-80AF-659242C40959}" type="pres">
      <dgm:prSet presAssocID="{71BFF691-8946-C343-B6E6-0BDB0942AC8A}" presName="horFlow" presStyleCnt="0"/>
      <dgm:spPr/>
    </dgm:pt>
    <dgm:pt modelId="{1907EEAB-93DF-FB47-A492-D33ECECFE38D}" type="pres">
      <dgm:prSet presAssocID="{71BFF691-8946-C343-B6E6-0BDB0942AC8A}" presName="bigChev" presStyleLbl="node1" presStyleIdx="1" presStyleCnt="2"/>
      <dgm:spPr/>
    </dgm:pt>
    <dgm:pt modelId="{4F92AE61-49AE-054B-BEC2-B52AAE810C47}" type="pres">
      <dgm:prSet presAssocID="{825DBE60-D189-D540-9096-1D551F1CEDA7}" presName="parTrans" presStyleCnt="0"/>
      <dgm:spPr/>
    </dgm:pt>
    <dgm:pt modelId="{387897AD-F9CA-A04F-8230-8759A183A6E0}" type="pres">
      <dgm:prSet presAssocID="{FE108244-DE87-A14A-BCF3-E1CA9ECFB29B}" presName="node" presStyleLbl="alignAccFollowNode1" presStyleIdx="1" presStyleCnt="2" custScaleX="337380">
        <dgm:presLayoutVars>
          <dgm:bulletEnabled val="1"/>
        </dgm:presLayoutVars>
      </dgm:prSet>
      <dgm:spPr/>
    </dgm:pt>
  </dgm:ptLst>
  <dgm:cxnLst>
    <dgm:cxn modelId="{27B60B17-F6CB-5A46-AC4A-E4260EA7774D}" srcId="{705262C7-32D6-444D-8173-C95111C7261B}" destId="{05D26C70-BCDF-5B4B-A31A-30043712AFF3}" srcOrd="0" destOrd="0" parTransId="{1A578C29-7DC0-1D48-9E24-1D50EB5D298E}" sibTransId="{5AD5D749-2EF2-124C-A5B0-82BBBCDAC22B}"/>
    <dgm:cxn modelId="{BA29C421-5CE3-4A48-9B8B-D8C08AD73280}" type="presOf" srcId="{705262C7-32D6-444D-8173-C95111C7261B}" destId="{84D0A974-E13A-4D47-8C46-A71D29A409E6}" srcOrd="0" destOrd="0" presId="urn:microsoft.com/office/officeart/2005/8/layout/lProcess3"/>
    <dgm:cxn modelId="{78939E2F-B0A3-EF40-92B8-D4E26A9E950F}" type="presOf" srcId="{88B0B476-17DF-8D4B-BE3D-5CD93FC47EA7}" destId="{8672D7D8-3F99-A345-A3F6-2CF9339FCEE3}" srcOrd="0" destOrd="0" presId="urn:microsoft.com/office/officeart/2005/8/layout/lProcess3"/>
    <dgm:cxn modelId="{43CC1641-F44D-9B4B-B5E5-2FD7658A4A36}" type="presOf" srcId="{71BFF691-8946-C343-B6E6-0BDB0942AC8A}" destId="{1907EEAB-93DF-FB47-A492-D33ECECFE38D}" srcOrd="0" destOrd="0" presId="urn:microsoft.com/office/officeart/2005/8/layout/lProcess3"/>
    <dgm:cxn modelId="{AF773883-70A1-7948-B777-9AD0E9B24B80}" type="presOf" srcId="{FE108244-DE87-A14A-BCF3-E1CA9ECFB29B}" destId="{387897AD-F9CA-A04F-8230-8759A183A6E0}" srcOrd="0" destOrd="0" presId="urn:microsoft.com/office/officeart/2005/8/layout/lProcess3"/>
    <dgm:cxn modelId="{B9549997-D98B-E846-8612-DB94D9E53670}" srcId="{88B0B476-17DF-8D4B-BE3D-5CD93FC47EA7}" destId="{71BFF691-8946-C343-B6E6-0BDB0942AC8A}" srcOrd="1" destOrd="0" parTransId="{B16B72C4-9296-FF4F-8CD4-13528038E0BD}" sibTransId="{D2B49AF5-D40F-E543-A7BC-DFEF03B12A3B}"/>
    <dgm:cxn modelId="{FFBDCEA4-6670-9E45-A6E1-50D3543798F6}" srcId="{71BFF691-8946-C343-B6E6-0BDB0942AC8A}" destId="{FE108244-DE87-A14A-BCF3-E1CA9ECFB29B}" srcOrd="0" destOrd="0" parTransId="{825DBE60-D189-D540-9096-1D551F1CEDA7}" sibTransId="{6D7A0123-2661-8347-8DE4-8CE7177866F8}"/>
    <dgm:cxn modelId="{E187DDB4-F3E4-3F42-A125-DC0C630B0FFD}" type="presOf" srcId="{05D26C70-BCDF-5B4B-A31A-30043712AFF3}" destId="{05A43866-1E84-6F48-8C47-F077B6C2B938}" srcOrd="0" destOrd="0" presId="urn:microsoft.com/office/officeart/2005/8/layout/lProcess3"/>
    <dgm:cxn modelId="{7AD911C4-FCF2-3A4E-AF7D-EE77A4D53786}" srcId="{88B0B476-17DF-8D4B-BE3D-5CD93FC47EA7}" destId="{705262C7-32D6-444D-8173-C95111C7261B}" srcOrd="0" destOrd="0" parTransId="{A368D792-ADA6-7E49-AF90-9D935FDE6F30}" sibTransId="{A6E3E063-05FB-2442-BFB1-C46D784FDDFE}"/>
    <dgm:cxn modelId="{3F1720FD-35D0-7345-B541-CA014490005A}" type="presParOf" srcId="{8672D7D8-3F99-A345-A3F6-2CF9339FCEE3}" destId="{B755C501-4268-404E-87E8-34D1BF4D44C1}" srcOrd="0" destOrd="0" presId="urn:microsoft.com/office/officeart/2005/8/layout/lProcess3"/>
    <dgm:cxn modelId="{A595953B-F68E-F34E-B864-3BBF44C57F3F}" type="presParOf" srcId="{B755C501-4268-404E-87E8-34D1BF4D44C1}" destId="{84D0A974-E13A-4D47-8C46-A71D29A409E6}" srcOrd="0" destOrd="0" presId="urn:microsoft.com/office/officeart/2005/8/layout/lProcess3"/>
    <dgm:cxn modelId="{CA345081-BF0D-F744-8204-54D17D44EC33}" type="presParOf" srcId="{B755C501-4268-404E-87E8-34D1BF4D44C1}" destId="{31A0F3D9-EDF0-0F48-B322-3E957183A1F9}" srcOrd="1" destOrd="0" presId="urn:microsoft.com/office/officeart/2005/8/layout/lProcess3"/>
    <dgm:cxn modelId="{656009DA-ABA3-1B40-B771-C4EDFC6915B5}" type="presParOf" srcId="{B755C501-4268-404E-87E8-34D1BF4D44C1}" destId="{05A43866-1E84-6F48-8C47-F077B6C2B938}" srcOrd="2" destOrd="0" presId="urn:microsoft.com/office/officeart/2005/8/layout/lProcess3"/>
    <dgm:cxn modelId="{E64F51AF-3E2A-7B41-827B-9EA9DD3696C0}" type="presParOf" srcId="{8672D7D8-3F99-A345-A3F6-2CF9339FCEE3}" destId="{DCE55AA9-1051-DF4D-9036-0A395A5AD066}" srcOrd="1" destOrd="0" presId="urn:microsoft.com/office/officeart/2005/8/layout/lProcess3"/>
    <dgm:cxn modelId="{2C45E823-7B34-9A4F-B0FA-8AA3CFFCA405}" type="presParOf" srcId="{8672D7D8-3F99-A345-A3F6-2CF9339FCEE3}" destId="{749FDEB1-DB01-0C49-80AF-659242C40959}" srcOrd="2" destOrd="0" presId="urn:microsoft.com/office/officeart/2005/8/layout/lProcess3"/>
    <dgm:cxn modelId="{B97D28C2-8A2A-6042-9556-D065BAAD0C64}" type="presParOf" srcId="{749FDEB1-DB01-0C49-80AF-659242C40959}" destId="{1907EEAB-93DF-FB47-A492-D33ECECFE38D}" srcOrd="0" destOrd="0" presId="urn:microsoft.com/office/officeart/2005/8/layout/lProcess3"/>
    <dgm:cxn modelId="{C0B1DA4B-4F1D-034E-A47D-8ACCF0B6049E}" type="presParOf" srcId="{749FDEB1-DB01-0C49-80AF-659242C40959}" destId="{4F92AE61-49AE-054B-BEC2-B52AAE810C47}" srcOrd="1" destOrd="0" presId="urn:microsoft.com/office/officeart/2005/8/layout/lProcess3"/>
    <dgm:cxn modelId="{CFB385AF-EC15-7D45-ABCA-FB2613D1E6D7}" type="presParOf" srcId="{749FDEB1-DB01-0C49-80AF-659242C40959}" destId="{387897AD-F9CA-A04F-8230-8759A183A6E0}"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7F3319-8948-D641-A34A-6F268183A0C9}" type="doc">
      <dgm:prSet loTypeId="urn:microsoft.com/office/officeart/2005/8/layout/StepDownProcess" loCatId="" qsTypeId="urn:microsoft.com/office/officeart/2005/8/quickstyle/simple1" qsCatId="simple" csTypeId="urn:microsoft.com/office/officeart/2005/8/colors/accent1_2" csCatId="accent1" phldr="1"/>
      <dgm:spPr/>
      <dgm:t>
        <a:bodyPr/>
        <a:lstStyle/>
        <a:p>
          <a:endParaRPr lang="es-ES"/>
        </a:p>
      </dgm:t>
    </dgm:pt>
    <dgm:pt modelId="{C2D5E57E-87E1-7346-9A03-D0DA2EAF287C}">
      <dgm:prSet phldrT="[Texto]"/>
      <dgm:spPr>
        <a:solidFill>
          <a:srgbClr val="0B0C0D"/>
        </a:solidFill>
      </dgm:spPr>
      <dgm:t>
        <a:bodyPr/>
        <a:lstStyle/>
        <a:p>
          <a:r>
            <a:rPr lang="es-ES" dirty="0"/>
            <a:t> Las vajillas en vidrio y en vitrocerámica destinadas a estar en contacto con alimentos deben cumplir los requisitos de límites permisibles para la liberación de plomo y cadmio, establecidos en la norma ISO 6486-2 vigente o sus adopciones equivalentes.</a:t>
          </a:r>
        </a:p>
      </dgm:t>
    </dgm:pt>
    <dgm:pt modelId="{F255A48A-E12D-584E-BBD6-051C4AB7B5C4}" type="parTrans" cxnId="{B233AE3B-AF83-5647-84FB-BF5F13EF9E96}">
      <dgm:prSet/>
      <dgm:spPr/>
      <dgm:t>
        <a:bodyPr/>
        <a:lstStyle/>
        <a:p>
          <a:endParaRPr lang="es-ES"/>
        </a:p>
      </dgm:t>
    </dgm:pt>
    <dgm:pt modelId="{BEEA5073-3999-114A-9DB2-93076417DCCD}" type="sibTrans" cxnId="{B233AE3B-AF83-5647-84FB-BF5F13EF9E96}">
      <dgm:prSet/>
      <dgm:spPr/>
      <dgm:t>
        <a:bodyPr/>
        <a:lstStyle/>
        <a:p>
          <a:endParaRPr lang="es-ES"/>
        </a:p>
      </dgm:t>
    </dgm:pt>
    <dgm:pt modelId="{DFD1D6B5-62A4-6F48-BAAA-DB73D8C91BDC}">
      <dgm:prSet phldrT="[Texto]"/>
      <dgm:spPr>
        <a:solidFill>
          <a:srgbClr val="0B0C0D"/>
        </a:solidFill>
      </dgm:spPr>
      <dgm:t>
        <a:bodyPr/>
        <a:lstStyle/>
        <a:p>
          <a:r>
            <a:rPr lang="es-ES" dirty="0"/>
            <a:t>Los recipientes de vidrio destinados a estar en contacto con alimentos deben cumplir con los requisitos de límites permisibles para la liberación de plomo y cadmio, establecidos en la norma ISO 7086-2 vigente o sus adopciones equivalentes.</a:t>
          </a:r>
        </a:p>
      </dgm:t>
    </dgm:pt>
    <dgm:pt modelId="{E7751837-43CF-C449-B0AA-F44656D70494}" type="parTrans" cxnId="{1F9970BA-4D03-9B4D-85F7-C09C370837CE}">
      <dgm:prSet/>
      <dgm:spPr/>
      <dgm:t>
        <a:bodyPr/>
        <a:lstStyle/>
        <a:p>
          <a:endParaRPr lang="es-ES"/>
        </a:p>
      </dgm:t>
    </dgm:pt>
    <dgm:pt modelId="{B1B57E64-B475-E14B-B2DC-268A43D356C9}" type="sibTrans" cxnId="{1F9970BA-4D03-9B4D-85F7-C09C370837CE}">
      <dgm:prSet/>
      <dgm:spPr/>
      <dgm:t>
        <a:bodyPr/>
        <a:lstStyle/>
        <a:p>
          <a:endParaRPr lang="es-ES"/>
        </a:p>
      </dgm:t>
    </dgm:pt>
    <dgm:pt modelId="{7A6552B1-67DA-1840-836B-1241AB050F12}" type="pres">
      <dgm:prSet presAssocID="{C27F3319-8948-D641-A34A-6F268183A0C9}" presName="rootnode" presStyleCnt="0">
        <dgm:presLayoutVars>
          <dgm:chMax/>
          <dgm:chPref/>
          <dgm:dir/>
          <dgm:animLvl val="lvl"/>
        </dgm:presLayoutVars>
      </dgm:prSet>
      <dgm:spPr/>
    </dgm:pt>
    <dgm:pt modelId="{EE7B4662-819B-3B48-94C4-19164CD3CA1E}" type="pres">
      <dgm:prSet presAssocID="{C2D5E57E-87E1-7346-9A03-D0DA2EAF287C}" presName="composite" presStyleCnt="0"/>
      <dgm:spPr/>
    </dgm:pt>
    <dgm:pt modelId="{EB595684-59D6-F04C-A52D-9FF366CBC04E}" type="pres">
      <dgm:prSet presAssocID="{C2D5E57E-87E1-7346-9A03-D0DA2EAF287C}" presName="bentUpArrow1" presStyleLbl="alignImgPlace1" presStyleIdx="0" presStyleCnt="1" custLinFactNeighborX="-52955" custLinFactNeighborY="9944"/>
      <dgm:spPr/>
    </dgm:pt>
    <dgm:pt modelId="{CA8ABF3B-196D-3649-8FA1-475C633A5BA6}" type="pres">
      <dgm:prSet presAssocID="{C2D5E57E-87E1-7346-9A03-D0DA2EAF287C}" presName="ParentText" presStyleLbl="node1" presStyleIdx="0" presStyleCnt="2" custScaleX="315418" custScaleY="243427" custLinFactX="-49185" custLinFactNeighborX="-100000" custLinFactNeighborY="-67022">
        <dgm:presLayoutVars>
          <dgm:chMax val="1"/>
          <dgm:chPref val="1"/>
          <dgm:bulletEnabled val="1"/>
        </dgm:presLayoutVars>
      </dgm:prSet>
      <dgm:spPr/>
    </dgm:pt>
    <dgm:pt modelId="{90602D15-6108-B244-B5BD-A1AB9EBF49F8}" type="pres">
      <dgm:prSet presAssocID="{C2D5E57E-87E1-7346-9A03-D0DA2EAF287C}" presName="ChildText" presStyleLbl="revTx" presStyleIdx="0" presStyleCnt="1">
        <dgm:presLayoutVars>
          <dgm:chMax val="0"/>
          <dgm:chPref val="0"/>
          <dgm:bulletEnabled val="1"/>
        </dgm:presLayoutVars>
      </dgm:prSet>
      <dgm:spPr/>
    </dgm:pt>
    <dgm:pt modelId="{388BC367-56C2-7B44-8AE3-D9BB0ED5F0D1}" type="pres">
      <dgm:prSet presAssocID="{BEEA5073-3999-114A-9DB2-93076417DCCD}" presName="sibTrans" presStyleCnt="0"/>
      <dgm:spPr/>
    </dgm:pt>
    <dgm:pt modelId="{A8AAD07C-BB30-FA43-AC4D-1CE51AE9003C}" type="pres">
      <dgm:prSet presAssocID="{DFD1D6B5-62A4-6F48-BAAA-DB73D8C91BDC}" presName="composite" presStyleCnt="0"/>
      <dgm:spPr/>
    </dgm:pt>
    <dgm:pt modelId="{85700F48-C6FA-8F4D-BB01-B4D46006E99C}" type="pres">
      <dgm:prSet presAssocID="{DFD1D6B5-62A4-6F48-BAAA-DB73D8C91BDC}" presName="ParentText" presStyleLbl="node1" presStyleIdx="1" presStyleCnt="2" custScaleX="265468" custScaleY="291812" custLinFactNeighborX="2893" custLinFactNeighborY="21703">
        <dgm:presLayoutVars>
          <dgm:chMax val="1"/>
          <dgm:chPref val="1"/>
          <dgm:bulletEnabled val="1"/>
        </dgm:presLayoutVars>
      </dgm:prSet>
      <dgm:spPr/>
    </dgm:pt>
  </dgm:ptLst>
  <dgm:cxnLst>
    <dgm:cxn modelId="{177F2513-4D52-E740-9F1E-858B4376C090}" type="presOf" srcId="{C27F3319-8948-D641-A34A-6F268183A0C9}" destId="{7A6552B1-67DA-1840-836B-1241AB050F12}" srcOrd="0" destOrd="0" presId="urn:microsoft.com/office/officeart/2005/8/layout/StepDownProcess"/>
    <dgm:cxn modelId="{B233AE3B-AF83-5647-84FB-BF5F13EF9E96}" srcId="{C27F3319-8948-D641-A34A-6F268183A0C9}" destId="{C2D5E57E-87E1-7346-9A03-D0DA2EAF287C}" srcOrd="0" destOrd="0" parTransId="{F255A48A-E12D-584E-BBD6-051C4AB7B5C4}" sibTransId="{BEEA5073-3999-114A-9DB2-93076417DCCD}"/>
    <dgm:cxn modelId="{DD806283-2A44-794D-BD1F-574A41F4A696}" type="presOf" srcId="{DFD1D6B5-62A4-6F48-BAAA-DB73D8C91BDC}" destId="{85700F48-C6FA-8F4D-BB01-B4D46006E99C}" srcOrd="0" destOrd="0" presId="urn:microsoft.com/office/officeart/2005/8/layout/StepDownProcess"/>
    <dgm:cxn modelId="{1F9970BA-4D03-9B4D-85F7-C09C370837CE}" srcId="{C27F3319-8948-D641-A34A-6F268183A0C9}" destId="{DFD1D6B5-62A4-6F48-BAAA-DB73D8C91BDC}" srcOrd="1" destOrd="0" parTransId="{E7751837-43CF-C449-B0AA-F44656D70494}" sibTransId="{B1B57E64-B475-E14B-B2DC-268A43D356C9}"/>
    <dgm:cxn modelId="{BAF5DFFB-2FB9-6F43-9EEF-3B76086141D8}" type="presOf" srcId="{C2D5E57E-87E1-7346-9A03-D0DA2EAF287C}" destId="{CA8ABF3B-196D-3649-8FA1-475C633A5BA6}" srcOrd="0" destOrd="0" presId="urn:microsoft.com/office/officeart/2005/8/layout/StepDownProcess"/>
    <dgm:cxn modelId="{44099518-A8E1-4D4A-9444-F0549A4D1F99}" type="presParOf" srcId="{7A6552B1-67DA-1840-836B-1241AB050F12}" destId="{EE7B4662-819B-3B48-94C4-19164CD3CA1E}" srcOrd="0" destOrd="0" presId="urn:microsoft.com/office/officeart/2005/8/layout/StepDownProcess"/>
    <dgm:cxn modelId="{B51C37D8-A251-5440-92F3-8FC6D9188609}" type="presParOf" srcId="{EE7B4662-819B-3B48-94C4-19164CD3CA1E}" destId="{EB595684-59D6-F04C-A52D-9FF366CBC04E}" srcOrd="0" destOrd="0" presId="urn:microsoft.com/office/officeart/2005/8/layout/StepDownProcess"/>
    <dgm:cxn modelId="{9455E6F0-C84C-1343-BD8F-3E21217BBDDB}" type="presParOf" srcId="{EE7B4662-819B-3B48-94C4-19164CD3CA1E}" destId="{CA8ABF3B-196D-3649-8FA1-475C633A5BA6}" srcOrd="1" destOrd="0" presId="urn:microsoft.com/office/officeart/2005/8/layout/StepDownProcess"/>
    <dgm:cxn modelId="{B7BBF3AE-82A4-F34C-9362-27603F408B5A}" type="presParOf" srcId="{EE7B4662-819B-3B48-94C4-19164CD3CA1E}" destId="{90602D15-6108-B244-B5BD-A1AB9EBF49F8}" srcOrd="2" destOrd="0" presId="urn:microsoft.com/office/officeart/2005/8/layout/StepDownProcess"/>
    <dgm:cxn modelId="{6FDD8C01-3B3F-6A49-8BDC-AA88A4846018}" type="presParOf" srcId="{7A6552B1-67DA-1840-836B-1241AB050F12}" destId="{388BC367-56C2-7B44-8AE3-D9BB0ED5F0D1}" srcOrd="1" destOrd="0" presId="urn:microsoft.com/office/officeart/2005/8/layout/StepDownProcess"/>
    <dgm:cxn modelId="{B257846B-E14B-524C-A3A9-075D00964FBF}" type="presParOf" srcId="{7A6552B1-67DA-1840-836B-1241AB050F12}" destId="{A8AAD07C-BB30-FA43-AC4D-1CE51AE9003C}" srcOrd="2" destOrd="0" presId="urn:microsoft.com/office/officeart/2005/8/layout/StepDownProcess"/>
    <dgm:cxn modelId="{2716DC2E-FF02-1144-A7D5-C7846A9689A3}" type="presParOf" srcId="{A8AAD07C-BB30-FA43-AC4D-1CE51AE9003C}" destId="{85700F48-C6FA-8F4D-BB01-B4D46006E99C}"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FEB038-411A-1B4C-AFAB-45F191F824D4}"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s-ES"/>
        </a:p>
      </dgm:t>
    </dgm:pt>
    <dgm:pt modelId="{9512420B-1F10-A140-A195-A7CDC33087EF}">
      <dgm:prSet phldrT="[Texto]" custT="1"/>
      <dgm:spPr>
        <a:solidFill>
          <a:srgbClr val="0B0C0D"/>
        </a:solidFill>
      </dgm:spPr>
      <dgm:t>
        <a:bodyPr/>
        <a:lstStyle/>
        <a:p>
          <a:r>
            <a:rPr lang="es-ES" sz="1400" dirty="0"/>
            <a:t>La información del rotulado no debe tener palabras, ilustraciones, fotos o representaciones gráficas (dibujos o símbolos) que hagan alusión falsa, equívoca o engañosa, o susceptible de una expectativa errónea respecto de la naturaleza del producto.</a:t>
          </a:r>
        </a:p>
      </dgm:t>
    </dgm:pt>
    <dgm:pt modelId="{73F6924E-DD44-054F-A57D-142B24B142FB}" type="parTrans" cxnId="{6ED83768-9D7E-7948-B3E7-2B45C01C0F3E}">
      <dgm:prSet/>
      <dgm:spPr/>
      <dgm:t>
        <a:bodyPr/>
        <a:lstStyle/>
        <a:p>
          <a:endParaRPr lang="es-ES" sz="1800"/>
        </a:p>
      </dgm:t>
    </dgm:pt>
    <dgm:pt modelId="{DF9371C8-5EE8-7A45-9D3C-CB7549842E46}" type="sibTrans" cxnId="{6ED83768-9D7E-7948-B3E7-2B45C01C0F3E}">
      <dgm:prSet/>
      <dgm:spPr/>
      <dgm:t>
        <a:bodyPr/>
        <a:lstStyle/>
        <a:p>
          <a:endParaRPr lang="es-ES" sz="1800"/>
        </a:p>
      </dgm:t>
    </dgm:pt>
    <dgm:pt modelId="{9DFA98F9-202B-184D-A583-348D97DD6561}">
      <dgm:prSet phldrT="[Texto]" custT="1"/>
      <dgm:spPr>
        <a:solidFill>
          <a:srgbClr val="0B0C0D"/>
        </a:solidFill>
      </dgm:spPr>
      <dgm:t>
        <a:bodyPr/>
        <a:lstStyle/>
        <a:p>
          <a:r>
            <a:rPr lang="es-ES" sz="1800" dirty="0"/>
            <a:t>La información del rotulado debe estar expresada en idioma español, sin perjuicio de que se pueda incluir adicionalmente esta información en otro idioma</a:t>
          </a:r>
          <a:r>
            <a:rPr lang="es-EC" sz="1800" dirty="0"/>
            <a:t>.</a:t>
          </a:r>
          <a:endParaRPr lang="es-ES" sz="1800" dirty="0"/>
        </a:p>
      </dgm:t>
    </dgm:pt>
    <dgm:pt modelId="{A207CDE6-012A-4942-8238-73C235DEC001}" type="parTrans" cxnId="{A6D9E1D9-99DE-B642-A110-9A6CB155BDB9}">
      <dgm:prSet/>
      <dgm:spPr/>
      <dgm:t>
        <a:bodyPr/>
        <a:lstStyle/>
        <a:p>
          <a:endParaRPr lang="es-ES" sz="1800"/>
        </a:p>
      </dgm:t>
    </dgm:pt>
    <dgm:pt modelId="{3E22B008-8132-B24E-B775-4334AF5DE759}" type="sibTrans" cxnId="{A6D9E1D9-99DE-B642-A110-9A6CB155BDB9}">
      <dgm:prSet/>
      <dgm:spPr/>
      <dgm:t>
        <a:bodyPr/>
        <a:lstStyle/>
        <a:p>
          <a:endParaRPr lang="es-ES" sz="1800"/>
        </a:p>
      </dgm:t>
    </dgm:pt>
    <dgm:pt modelId="{078B14E1-B3C7-8543-A440-85C56A80F0F4}">
      <dgm:prSet phldrT="[Texto]" custT="1"/>
      <dgm:spPr>
        <a:solidFill>
          <a:srgbClr val="0B0C0D"/>
        </a:solidFill>
      </dgm:spPr>
      <dgm:t>
        <a:bodyPr/>
        <a:lstStyle/>
        <a:p>
          <a:r>
            <a:rPr lang="es-EC" sz="1800" dirty="0"/>
            <a:t>La unidad final a ser comercializada </a:t>
          </a:r>
          <a:r>
            <a:rPr lang="es-ES" sz="1800" dirty="0"/>
            <a:t>del producto, en juego o sets, debe llevar marcada, grabada o impresa en el embalaje (caja), de manera legible e indeleble, al menos la siguiente información</a:t>
          </a:r>
          <a:r>
            <a:rPr lang="es-EC" sz="1800" dirty="0"/>
            <a:t>:</a:t>
          </a:r>
          <a:endParaRPr lang="es-ES" sz="1800" dirty="0"/>
        </a:p>
      </dgm:t>
    </dgm:pt>
    <dgm:pt modelId="{93A1AAD9-0721-3745-85F3-ADEC94531140}" type="parTrans" cxnId="{DAFE5D7E-50F3-D64D-8ED3-6D80D6AEEFE0}">
      <dgm:prSet/>
      <dgm:spPr/>
      <dgm:t>
        <a:bodyPr/>
        <a:lstStyle/>
        <a:p>
          <a:endParaRPr lang="es-ES" sz="1800"/>
        </a:p>
      </dgm:t>
    </dgm:pt>
    <dgm:pt modelId="{6DEECD9D-7342-0149-9F13-58939CDEA8F3}" type="sibTrans" cxnId="{DAFE5D7E-50F3-D64D-8ED3-6D80D6AEEFE0}">
      <dgm:prSet/>
      <dgm:spPr/>
      <dgm:t>
        <a:bodyPr/>
        <a:lstStyle/>
        <a:p>
          <a:endParaRPr lang="es-ES" sz="1800"/>
        </a:p>
      </dgm:t>
    </dgm:pt>
    <dgm:pt modelId="{9CF4D5EC-BC7B-8540-B59D-7A6EA52D181A}">
      <dgm:prSet custT="1"/>
      <dgm:spPr>
        <a:solidFill>
          <a:srgbClr val="0B0C0D"/>
        </a:solidFill>
      </dgm:spPr>
      <dgm:t>
        <a:bodyPr/>
        <a:lstStyle/>
        <a:p>
          <a:r>
            <a:rPr lang="es-ES" sz="1600" dirty="0"/>
            <a:t>Las marcas de conformidad e información de la certificación del sistema de gestión de la calidad de la empresa fabricante, no debe exhibirse en el envase y embalaje de producto.</a:t>
          </a:r>
        </a:p>
      </dgm:t>
    </dgm:pt>
    <dgm:pt modelId="{E8E66BC2-41A6-9B46-B3A1-EE0739E1F91E}" type="parTrans" cxnId="{6CCCD714-B8D0-8643-96B1-94A012974BD6}">
      <dgm:prSet/>
      <dgm:spPr/>
      <dgm:t>
        <a:bodyPr/>
        <a:lstStyle/>
        <a:p>
          <a:endParaRPr lang="es-ES"/>
        </a:p>
      </dgm:t>
    </dgm:pt>
    <dgm:pt modelId="{7691F78E-F52B-4244-B385-860772DA5184}" type="sibTrans" cxnId="{6CCCD714-B8D0-8643-96B1-94A012974BD6}">
      <dgm:prSet/>
      <dgm:spPr/>
      <dgm:t>
        <a:bodyPr/>
        <a:lstStyle/>
        <a:p>
          <a:endParaRPr lang="es-ES"/>
        </a:p>
      </dgm:t>
    </dgm:pt>
    <dgm:pt modelId="{AD41A34B-8356-C048-97FA-D6887DB9F737}" type="pres">
      <dgm:prSet presAssocID="{5FFEB038-411A-1B4C-AFAB-45F191F824D4}" presName="linear" presStyleCnt="0">
        <dgm:presLayoutVars>
          <dgm:dir/>
          <dgm:animLvl val="lvl"/>
          <dgm:resizeHandles val="exact"/>
        </dgm:presLayoutVars>
      </dgm:prSet>
      <dgm:spPr/>
    </dgm:pt>
    <dgm:pt modelId="{E7E2EC02-0374-F741-8BBF-CB1A4568F8D1}" type="pres">
      <dgm:prSet presAssocID="{9512420B-1F10-A140-A195-A7CDC33087EF}" presName="parentLin" presStyleCnt="0"/>
      <dgm:spPr/>
    </dgm:pt>
    <dgm:pt modelId="{85C4454C-B365-3E42-A451-B6D5F8D45EA2}" type="pres">
      <dgm:prSet presAssocID="{9512420B-1F10-A140-A195-A7CDC33087EF}" presName="parentLeftMargin" presStyleLbl="node1" presStyleIdx="0" presStyleCnt="4"/>
      <dgm:spPr/>
    </dgm:pt>
    <dgm:pt modelId="{4F4F3935-F3D3-084E-8428-883A455A53CD}" type="pres">
      <dgm:prSet presAssocID="{9512420B-1F10-A140-A195-A7CDC33087EF}" presName="parentText" presStyleLbl="node1" presStyleIdx="0" presStyleCnt="4" custScaleY="330782">
        <dgm:presLayoutVars>
          <dgm:chMax val="0"/>
          <dgm:bulletEnabled val="1"/>
        </dgm:presLayoutVars>
      </dgm:prSet>
      <dgm:spPr/>
    </dgm:pt>
    <dgm:pt modelId="{86B62021-CF8A-6843-8AF3-DB34F1AE9E3D}" type="pres">
      <dgm:prSet presAssocID="{9512420B-1F10-A140-A195-A7CDC33087EF}" presName="negativeSpace" presStyleCnt="0"/>
      <dgm:spPr/>
    </dgm:pt>
    <dgm:pt modelId="{138B9045-24B0-BE41-95E0-44A7198E2547}" type="pres">
      <dgm:prSet presAssocID="{9512420B-1F10-A140-A195-A7CDC33087EF}" presName="childText" presStyleLbl="conFgAcc1" presStyleIdx="0" presStyleCnt="4">
        <dgm:presLayoutVars>
          <dgm:bulletEnabled val="1"/>
        </dgm:presLayoutVars>
      </dgm:prSet>
      <dgm:spPr/>
    </dgm:pt>
    <dgm:pt modelId="{F302DC04-0E22-534E-88BE-D8C450D84D19}" type="pres">
      <dgm:prSet presAssocID="{DF9371C8-5EE8-7A45-9D3C-CB7549842E46}" presName="spaceBetweenRectangles" presStyleCnt="0"/>
      <dgm:spPr/>
    </dgm:pt>
    <dgm:pt modelId="{67D57519-50D0-A644-A829-39AFA21BC536}" type="pres">
      <dgm:prSet presAssocID="{9DFA98F9-202B-184D-A583-348D97DD6561}" presName="parentLin" presStyleCnt="0"/>
      <dgm:spPr/>
    </dgm:pt>
    <dgm:pt modelId="{BA8330DB-9301-1E4B-87C6-BC0DF08B053B}" type="pres">
      <dgm:prSet presAssocID="{9DFA98F9-202B-184D-A583-348D97DD6561}" presName="parentLeftMargin" presStyleLbl="node1" presStyleIdx="0" presStyleCnt="4"/>
      <dgm:spPr/>
    </dgm:pt>
    <dgm:pt modelId="{A4001DA7-3298-8D40-AFB7-A2DD9713A88B}" type="pres">
      <dgm:prSet presAssocID="{9DFA98F9-202B-184D-A583-348D97DD6561}" presName="parentText" presStyleLbl="node1" presStyleIdx="1" presStyleCnt="4" custScaleY="365045">
        <dgm:presLayoutVars>
          <dgm:chMax val="0"/>
          <dgm:bulletEnabled val="1"/>
        </dgm:presLayoutVars>
      </dgm:prSet>
      <dgm:spPr/>
    </dgm:pt>
    <dgm:pt modelId="{64AB4077-AA2C-BC48-A0AE-B258182A13F4}" type="pres">
      <dgm:prSet presAssocID="{9DFA98F9-202B-184D-A583-348D97DD6561}" presName="negativeSpace" presStyleCnt="0"/>
      <dgm:spPr/>
    </dgm:pt>
    <dgm:pt modelId="{3F86F7DF-DEB6-2E41-A836-5BCF90FCB1CE}" type="pres">
      <dgm:prSet presAssocID="{9DFA98F9-202B-184D-A583-348D97DD6561}" presName="childText" presStyleLbl="conFgAcc1" presStyleIdx="1" presStyleCnt="4">
        <dgm:presLayoutVars>
          <dgm:bulletEnabled val="1"/>
        </dgm:presLayoutVars>
      </dgm:prSet>
      <dgm:spPr/>
    </dgm:pt>
    <dgm:pt modelId="{15C8B4F5-04A9-1544-BA16-E3B3B04FA992}" type="pres">
      <dgm:prSet presAssocID="{3E22B008-8132-B24E-B775-4334AF5DE759}" presName="spaceBetweenRectangles" presStyleCnt="0"/>
      <dgm:spPr/>
    </dgm:pt>
    <dgm:pt modelId="{B08666C4-1687-BA4F-ACBE-2679D5A378B6}" type="pres">
      <dgm:prSet presAssocID="{9CF4D5EC-BC7B-8540-B59D-7A6EA52D181A}" presName="parentLin" presStyleCnt="0"/>
      <dgm:spPr/>
    </dgm:pt>
    <dgm:pt modelId="{A5BDAAE8-4553-F24B-A715-CB8F955FCC54}" type="pres">
      <dgm:prSet presAssocID="{9CF4D5EC-BC7B-8540-B59D-7A6EA52D181A}" presName="parentLeftMargin" presStyleLbl="node1" presStyleIdx="1" presStyleCnt="4"/>
      <dgm:spPr/>
    </dgm:pt>
    <dgm:pt modelId="{87734EB5-6D50-D248-AC55-1AB62DC1CBBB}" type="pres">
      <dgm:prSet presAssocID="{9CF4D5EC-BC7B-8540-B59D-7A6EA52D181A}" presName="parentText" presStyleLbl="node1" presStyleIdx="2" presStyleCnt="4" custScaleY="323572">
        <dgm:presLayoutVars>
          <dgm:chMax val="0"/>
          <dgm:bulletEnabled val="1"/>
        </dgm:presLayoutVars>
      </dgm:prSet>
      <dgm:spPr/>
    </dgm:pt>
    <dgm:pt modelId="{CFE8162E-C35F-0543-AAEE-8895ADE4EF81}" type="pres">
      <dgm:prSet presAssocID="{9CF4D5EC-BC7B-8540-B59D-7A6EA52D181A}" presName="negativeSpace" presStyleCnt="0"/>
      <dgm:spPr/>
    </dgm:pt>
    <dgm:pt modelId="{8B2ED784-DBBC-284E-B3AB-4E5A5588806C}" type="pres">
      <dgm:prSet presAssocID="{9CF4D5EC-BC7B-8540-B59D-7A6EA52D181A}" presName="childText" presStyleLbl="conFgAcc1" presStyleIdx="2" presStyleCnt="4">
        <dgm:presLayoutVars>
          <dgm:bulletEnabled val="1"/>
        </dgm:presLayoutVars>
      </dgm:prSet>
      <dgm:spPr/>
    </dgm:pt>
    <dgm:pt modelId="{48EC6018-915E-1247-BE87-D6EE7853EE2A}" type="pres">
      <dgm:prSet presAssocID="{7691F78E-F52B-4244-B385-860772DA5184}" presName="spaceBetweenRectangles" presStyleCnt="0"/>
      <dgm:spPr/>
    </dgm:pt>
    <dgm:pt modelId="{AC008B85-B3C7-8C47-AD93-F2730AA12955}" type="pres">
      <dgm:prSet presAssocID="{078B14E1-B3C7-8543-A440-85C56A80F0F4}" presName="parentLin" presStyleCnt="0"/>
      <dgm:spPr/>
    </dgm:pt>
    <dgm:pt modelId="{ACEF6578-204A-CF44-9176-6EC66FC88CFA}" type="pres">
      <dgm:prSet presAssocID="{078B14E1-B3C7-8543-A440-85C56A80F0F4}" presName="parentLeftMargin" presStyleLbl="node1" presStyleIdx="2" presStyleCnt="4"/>
      <dgm:spPr/>
    </dgm:pt>
    <dgm:pt modelId="{48F1185B-F2CD-6F48-BDFE-A12C2AD86C8E}" type="pres">
      <dgm:prSet presAssocID="{078B14E1-B3C7-8543-A440-85C56A80F0F4}" presName="parentText" presStyleLbl="node1" presStyleIdx="3" presStyleCnt="4" custScaleY="434791">
        <dgm:presLayoutVars>
          <dgm:chMax val="0"/>
          <dgm:bulletEnabled val="1"/>
        </dgm:presLayoutVars>
      </dgm:prSet>
      <dgm:spPr/>
    </dgm:pt>
    <dgm:pt modelId="{FA10718D-C291-4A49-B757-705ED3C57B50}" type="pres">
      <dgm:prSet presAssocID="{078B14E1-B3C7-8543-A440-85C56A80F0F4}" presName="negativeSpace" presStyleCnt="0"/>
      <dgm:spPr/>
    </dgm:pt>
    <dgm:pt modelId="{5A0601B7-AF30-4849-9F21-D7C1544B37A8}" type="pres">
      <dgm:prSet presAssocID="{078B14E1-B3C7-8543-A440-85C56A80F0F4}" presName="childText" presStyleLbl="conFgAcc1" presStyleIdx="3" presStyleCnt="4">
        <dgm:presLayoutVars>
          <dgm:bulletEnabled val="1"/>
        </dgm:presLayoutVars>
      </dgm:prSet>
      <dgm:spPr/>
    </dgm:pt>
  </dgm:ptLst>
  <dgm:cxnLst>
    <dgm:cxn modelId="{684BD00C-1733-214A-A338-DDD28F24C021}" type="presOf" srcId="{9DFA98F9-202B-184D-A583-348D97DD6561}" destId="{BA8330DB-9301-1E4B-87C6-BC0DF08B053B}" srcOrd="0" destOrd="0" presId="urn:microsoft.com/office/officeart/2005/8/layout/list1"/>
    <dgm:cxn modelId="{6CCCD714-B8D0-8643-96B1-94A012974BD6}" srcId="{5FFEB038-411A-1B4C-AFAB-45F191F824D4}" destId="{9CF4D5EC-BC7B-8540-B59D-7A6EA52D181A}" srcOrd="2" destOrd="0" parTransId="{E8E66BC2-41A6-9B46-B3A1-EE0739E1F91E}" sibTransId="{7691F78E-F52B-4244-B385-860772DA5184}"/>
    <dgm:cxn modelId="{F1557545-C2C3-FC4C-95FD-5291129EF6FC}" type="presOf" srcId="{078B14E1-B3C7-8543-A440-85C56A80F0F4}" destId="{ACEF6578-204A-CF44-9176-6EC66FC88CFA}" srcOrd="0" destOrd="0" presId="urn:microsoft.com/office/officeart/2005/8/layout/list1"/>
    <dgm:cxn modelId="{6ED83768-9D7E-7948-B3E7-2B45C01C0F3E}" srcId="{5FFEB038-411A-1B4C-AFAB-45F191F824D4}" destId="{9512420B-1F10-A140-A195-A7CDC33087EF}" srcOrd="0" destOrd="0" parTransId="{73F6924E-DD44-054F-A57D-142B24B142FB}" sibTransId="{DF9371C8-5EE8-7A45-9D3C-CB7549842E46}"/>
    <dgm:cxn modelId="{0FC89B53-FB20-9245-B93A-F91CCF7F3DA7}" type="presOf" srcId="{9CF4D5EC-BC7B-8540-B59D-7A6EA52D181A}" destId="{87734EB5-6D50-D248-AC55-1AB62DC1CBBB}" srcOrd="1" destOrd="0" presId="urn:microsoft.com/office/officeart/2005/8/layout/list1"/>
    <dgm:cxn modelId="{0B1B1577-A6FB-3749-AE4F-A29B9817B0B5}" type="presOf" srcId="{5FFEB038-411A-1B4C-AFAB-45F191F824D4}" destId="{AD41A34B-8356-C048-97FA-D6887DB9F737}" srcOrd="0" destOrd="0" presId="urn:microsoft.com/office/officeart/2005/8/layout/list1"/>
    <dgm:cxn modelId="{F91E9358-2104-364A-8DC6-C0AEDC47C5B4}" type="presOf" srcId="{9CF4D5EC-BC7B-8540-B59D-7A6EA52D181A}" destId="{A5BDAAE8-4553-F24B-A715-CB8F955FCC54}" srcOrd="0" destOrd="0" presId="urn:microsoft.com/office/officeart/2005/8/layout/list1"/>
    <dgm:cxn modelId="{5C4B9559-EBF4-C44E-A57D-24415AE045FD}" type="presOf" srcId="{9DFA98F9-202B-184D-A583-348D97DD6561}" destId="{A4001DA7-3298-8D40-AFB7-A2DD9713A88B}" srcOrd="1" destOrd="0" presId="urn:microsoft.com/office/officeart/2005/8/layout/list1"/>
    <dgm:cxn modelId="{DAFE5D7E-50F3-D64D-8ED3-6D80D6AEEFE0}" srcId="{5FFEB038-411A-1B4C-AFAB-45F191F824D4}" destId="{078B14E1-B3C7-8543-A440-85C56A80F0F4}" srcOrd="3" destOrd="0" parTransId="{93A1AAD9-0721-3745-85F3-ADEC94531140}" sibTransId="{6DEECD9D-7342-0149-9F13-58939CDEA8F3}"/>
    <dgm:cxn modelId="{A0D6158D-E16B-D845-A8CE-F0DAF7B20307}" type="presOf" srcId="{9512420B-1F10-A140-A195-A7CDC33087EF}" destId="{4F4F3935-F3D3-084E-8428-883A455A53CD}" srcOrd="1" destOrd="0" presId="urn:microsoft.com/office/officeart/2005/8/layout/list1"/>
    <dgm:cxn modelId="{A9F109A2-C855-194C-8546-BB0FDA107F0D}" type="presOf" srcId="{9512420B-1F10-A140-A195-A7CDC33087EF}" destId="{85C4454C-B365-3E42-A451-B6D5F8D45EA2}" srcOrd="0" destOrd="0" presId="urn:microsoft.com/office/officeart/2005/8/layout/list1"/>
    <dgm:cxn modelId="{A6D9E1D9-99DE-B642-A110-9A6CB155BDB9}" srcId="{5FFEB038-411A-1B4C-AFAB-45F191F824D4}" destId="{9DFA98F9-202B-184D-A583-348D97DD6561}" srcOrd="1" destOrd="0" parTransId="{A207CDE6-012A-4942-8238-73C235DEC001}" sibTransId="{3E22B008-8132-B24E-B775-4334AF5DE759}"/>
    <dgm:cxn modelId="{5CFE16F5-F8BC-9349-B8D1-CEDC19D5CAF8}" type="presOf" srcId="{078B14E1-B3C7-8543-A440-85C56A80F0F4}" destId="{48F1185B-F2CD-6F48-BDFE-A12C2AD86C8E}" srcOrd="1" destOrd="0" presId="urn:microsoft.com/office/officeart/2005/8/layout/list1"/>
    <dgm:cxn modelId="{5B5EF759-AF1A-CF42-8E7F-FA698CC11610}" type="presParOf" srcId="{AD41A34B-8356-C048-97FA-D6887DB9F737}" destId="{E7E2EC02-0374-F741-8BBF-CB1A4568F8D1}" srcOrd="0" destOrd="0" presId="urn:microsoft.com/office/officeart/2005/8/layout/list1"/>
    <dgm:cxn modelId="{AC4C3C46-DF30-B048-9341-7989093DF623}" type="presParOf" srcId="{E7E2EC02-0374-F741-8BBF-CB1A4568F8D1}" destId="{85C4454C-B365-3E42-A451-B6D5F8D45EA2}" srcOrd="0" destOrd="0" presId="urn:microsoft.com/office/officeart/2005/8/layout/list1"/>
    <dgm:cxn modelId="{1CE50BE9-AD84-C24F-8AA1-A04346522AEC}" type="presParOf" srcId="{E7E2EC02-0374-F741-8BBF-CB1A4568F8D1}" destId="{4F4F3935-F3D3-084E-8428-883A455A53CD}" srcOrd="1" destOrd="0" presId="urn:microsoft.com/office/officeart/2005/8/layout/list1"/>
    <dgm:cxn modelId="{4AB6EB5B-E76F-9042-9F96-7AAF4D2E0CEB}" type="presParOf" srcId="{AD41A34B-8356-C048-97FA-D6887DB9F737}" destId="{86B62021-CF8A-6843-8AF3-DB34F1AE9E3D}" srcOrd="1" destOrd="0" presId="urn:microsoft.com/office/officeart/2005/8/layout/list1"/>
    <dgm:cxn modelId="{8A756214-D13F-B446-8F2C-03C78E222AC9}" type="presParOf" srcId="{AD41A34B-8356-C048-97FA-D6887DB9F737}" destId="{138B9045-24B0-BE41-95E0-44A7198E2547}" srcOrd="2" destOrd="0" presId="urn:microsoft.com/office/officeart/2005/8/layout/list1"/>
    <dgm:cxn modelId="{E29EF097-F316-9B45-A03D-DC81BE495A52}" type="presParOf" srcId="{AD41A34B-8356-C048-97FA-D6887DB9F737}" destId="{F302DC04-0E22-534E-88BE-D8C450D84D19}" srcOrd="3" destOrd="0" presId="urn:microsoft.com/office/officeart/2005/8/layout/list1"/>
    <dgm:cxn modelId="{5D7FD3AE-3789-D04F-831F-79890BC9F413}" type="presParOf" srcId="{AD41A34B-8356-C048-97FA-D6887DB9F737}" destId="{67D57519-50D0-A644-A829-39AFA21BC536}" srcOrd="4" destOrd="0" presId="urn:microsoft.com/office/officeart/2005/8/layout/list1"/>
    <dgm:cxn modelId="{4F081D8E-0BF4-D846-8A98-347E9EEA2EF6}" type="presParOf" srcId="{67D57519-50D0-A644-A829-39AFA21BC536}" destId="{BA8330DB-9301-1E4B-87C6-BC0DF08B053B}" srcOrd="0" destOrd="0" presId="urn:microsoft.com/office/officeart/2005/8/layout/list1"/>
    <dgm:cxn modelId="{603CC9CB-B7C1-E549-8F78-28889764BA1C}" type="presParOf" srcId="{67D57519-50D0-A644-A829-39AFA21BC536}" destId="{A4001DA7-3298-8D40-AFB7-A2DD9713A88B}" srcOrd="1" destOrd="0" presId="urn:microsoft.com/office/officeart/2005/8/layout/list1"/>
    <dgm:cxn modelId="{757234EE-3642-C644-AE5D-811CB3996181}" type="presParOf" srcId="{AD41A34B-8356-C048-97FA-D6887DB9F737}" destId="{64AB4077-AA2C-BC48-A0AE-B258182A13F4}" srcOrd="5" destOrd="0" presId="urn:microsoft.com/office/officeart/2005/8/layout/list1"/>
    <dgm:cxn modelId="{DE91292A-197F-5642-82B6-8C5FAB2B2AA7}" type="presParOf" srcId="{AD41A34B-8356-C048-97FA-D6887DB9F737}" destId="{3F86F7DF-DEB6-2E41-A836-5BCF90FCB1CE}" srcOrd="6" destOrd="0" presId="urn:microsoft.com/office/officeart/2005/8/layout/list1"/>
    <dgm:cxn modelId="{320A2246-4289-FF4E-A124-7156BB77CE87}" type="presParOf" srcId="{AD41A34B-8356-C048-97FA-D6887DB9F737}" destId="{15C8B4F5-04A9-1544-BA16-E3B3B04FA992}" srcOrd="7" destOrd="0" presId="urn:microsoft.com/office/officeart/2005/8/layout/list1"/>
    <dgm:cxn modelId="{960D8585-9EDD-BA49-8A4A-45AE0FF5EA9C}" type="presParOf" srcId="{AD41A34B-8356-C048-97FA-D6887DB9F737}" destId="{B08666C4-1687-BA4F-ACBE-2679D5A378B6}" srcOrd="8" destOrd="0" presId="urn:microsoft.com/office/officeart/2005/8/layout/list1"/>
    <dgm:cxn modelId="{CEB0504B-F5C7-CD4F-A56B-0C7F1B1ECDC5}" type="presParOf" srcId="{B08666C4-1687-BA4F-ACBE-2679D5A378B6}" destId="{A5BDAAE8-4553-F24B-A715-CB8F955FCC54}" srcOrd="0" destOrd="0" presId="urn:microsoft.com/office/officeart/2005/8/layout/list1"/>
    <dgm:cxn modelId="{0E910B29-2241-7744-BAB0-7B16DE38BFD4}" type="presParOf" srcId="{B08666C4-1687-BA4F-ACBE-2679D5A378B6}" destId="{87734EB5-6D50-D248-AC55-1AB62DC1CBBB}" srcOrd="1" destOrd="0" presId="urn:microsoft.com/office/officeart/2005/8/layout/list1"/>
    <dgm:cxn modelId="{9B22B718-12FE-5A4E-9667-6F46602A5ADD}" type="presParOf" srcId="{AD41A34B-8356-C048-97FA-D6887DB9F737}" destId="{CFE8162E-C35F-0543-AAEE-8895ADE4EF81}" srcOrd="9" destOrd="0" presId="urn:microsoft.com/office/officeart/2005/8/layout/list1"/>
    <dgm:cxn modelId="{B075C932-2BD1-F74F-997E-D2442B6FA545}" type="presParOf" srcId="{AD41A34B-8356-C048-97FA-D6887DB9F737}" destId="{8B2ED784-DBBC-284E-B3AB-4E5A5588806C}" srcOrd="10" destOrd="0" presId="urn:microsoft.com/office/officeart/2005/8/layout/list1"/>
    <dgm:cxn modelId="{0DCDDED0-0B87-8A4B-807A-B8941181E71B}" type="presParOf" srcId="{AD41A34B-8356-C048-97FA-D6887DB9F737}" destId="{48EC6018-915E-1247-BE87-D6EE7853EE2A}" srcOrd="11" destOrd="0" presId="urn:microsoft.com/office/officeart/2005/8/layout/list1"/>
    <dgm:cxn modelId="{43BBE89E-88F5-2840-A087-B55FC6F12018}" type="presParOf" srcId="{AD41A34B-8356-C048-97FA-D6887DB9F737}" destId="{AC008B85-B3C7-8C47-AD93-F2730AA12955}" srcOrd="12" destOrd="0" presId="urn:microsoft.com/office/officeart/2005/8/layout/list1"/>
    <dgm:cxn modelId="{C2F800A7-FF97-804B-A9EA-C6DBE91D404D}" type="presParOf" srcId="{AC008B85-B3C7-8C47-AD93-F2730AA12955}" destId="{ACEF6578-204A-CF44-9176-6EC66FC88CFA}" srcOrd="0" destOrd="0" presId="urn:microsoft.com/office/officeart/2005/8/layout/list1"/>
    <dgm:cxn modelId="{A7F85852-D936-904C-A317-27056343B47C}" type="presParOf" srcId="{AC008B85-B3C7-8C47-AD93-F2730AA12955}" destId="{48F1185B-F2CD-6F48-BDFE-A12C2AD86C8E}" srcOrd="1" destOrd="0" presId="urn:microsoft.com/office/officeart/2005/8/layout/list1"/>
    <dgm:cxn modelId="{3FDC628F-E2DA-7344-81A6-6E002858F09C}" type="presParOf" srcId="{AD41A34B-8356-C048-97FA-D6887DB9F737}" destId="{FA10718D-C291-4A49-B757-705ED3C57B50}" srcOrd="13" destOrd="0" presId="urn:microsoft.com/office/officeart/2005/8/layout/list1"/>
    <dgm:cxn modelId="{0AEB66D7-9602-514A-94A6-457655017223}" type="presParOf" srcId="{AD41A34B-8356-C048-97FA-D6887DB9F737}" destId="{5A0601B7-AF30-4849-9F21-D7C1544B37A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5D34CE-145F-D040-A656-56BC6EBC60C8}" type="doc">
      <dgm:prSet loTypeId="urn:microsoft.com/office/officeart/2005/8/layout/bProcess4" loCatId="" qsTypeId="urn:microsoft.com/office/officeart/2005/8/quickstyle/simple2" qsCatId="simple" csTypeId="urn:microsoft.com/office/officeart/2005/8/colors/colorful5" csCatId="colorful" phldr="1"/>
      <dgm:spPr/>
      <dgm:t>
        <a:bodyPr/>
        <a:lstStyle/>
        <a:p>
          <a:endParaRPr lang="es-ES"/>
        </a:p>
      </dgm:t>
    </dgm:pt>
    <dgm:pt modelId="{B06D420A-92BC-DE45-AE54-3C34CD5DB014}">
      <dgm:prSet phldrT="[Texto]" custT="1"/>
      <dgm:spPr>
        <a:solidFill>
          <a:schemeClr val="tx2">
            <a:lumMod val="40000"/>
            <a:lumOff val="60000"/>
          </a:schemeClr>
        </a:solidFill>
      </dgm:spPr>
      <dgm:t>
        <a:bodyPr/>
        <a:lstStyle/>
        <a:p>
          <a:r>
            <a:rPr lang="es-EC" sz="1800" b="1" dirty="0">
              <a:solidFill>
                <a:srgbClr val="0B0C0D"/>
              </a:solidFill>
              <a:latin typeface="Calibri" panose="020F0502020204030204" pitchFamily="34" charset="0"/>
              <a:cs typeface="Calibri" panose="020F0502020204030204" pitchFamily="34" charset="0"/>
            </a:rPr>
            <a:t>Nombre del producto.</a:t>
          </a:r>
          <a:endParaRPr lang="es-ES" sz="1800" b="1" dirty="0">
            <a:solidFill>
              <a:srgbClr val="0B0C0D"/>
            </a:solidFill>
            <a:latin typeface="Calibri" panose="020F0502020204030204" pitchFamily="34" charset="0"/>
            <a:cs typeface="Calibri" panose="020F0502020204030204" pitchFamily="34" charset="0"/>
          </a:endParaRPr>
        </a:p>
      </dgm:t>
    </dgm:pt>
    <dgm:pt modelId="{CBF3058B-64B0-8C4C-94A7-831E6272A0B5}" type="parTrans" cxnId="{51B3138D-24EE-1B4D-92EF-35CC873E8E69}">
      <dgm:prSet/>
      <dgm:spPr/>
      <dgm:t>
        <a:bodyPr/>
        <a:lstStyle/>
        <a:p>
          <a:endParaRPr lang="es-ES" sz="1800" b="1">
            <a:solidFill>
              <a:schemeClr val="bg1"/>
            </a:solidFill>
            <a:latin typeface="Calibri" panose="020F0502020204030204" pitchFamily="34" charset="0"/>
            <a:cs typeface="Calibri" panose="020F0502020204030204" pitchFamily="34" charset="0"/>
          </a:endParaRPr>
        </a:p>
      </dgm:t>
    </dgm:pt>
    <dgm:pt modelId="{D86858B4-EA22-8342-BC5A-C5548E464F5B}" type="sibTrans" cxnId="{51B3138D-24EE-1B4D-92EF-35CC873E8E69}">
      <dgm:prSet/>
      <dgm:spPr>
        <a:solidFill>
          <a:schemeClr val="accent4">
            <a:lumMod val="75000"/>
          </a:schemeClr>
        </a:solidFill>
      </dgm:spPr>
      <dgm:t>
        <a:bodyPr/>
        <a:lstStyle/>
        <a:p>
          <a:endParaRPr lang="es-ES" sz="1800" b="1">
            <a:solidFill>
              <a:schemeClr val="bg1"/>
            </a:solidFill>
            <a:latin typeface="Calibri" panose="020F0502020204030204" pitchFamily="34" charset="0"/>
            <a:cs typeface="Calibri" panose="020F0502020204030204" pitchFamily="34" charset="0"/>
          </a:endParaRPr>
        </a:p>
      </dgm:t>
    </dgm:pt>
    <dgm:pt modelId="{7723304E-B725-5B45-9B72-931C26646280}">
      <dgm:prSet phldrT="[Texto]" custT="1"/>
      <dgm:spPr>
        <a:solidFill>
          <a:schemeClr val="tx1">
            <a:lumMod val="85000"/>
          </a:schemeClr>
        </a:solidFill>
      </dgm:spPr>
      <dgm:t>
        <a:bodyPr/>
        <a:lstStyle/>
        <a:p>
          <a:r>
            <a:rPr lang="es-EC" sz="1800" b="1">
              <a:solidFill>
                <a:srgbClr val="0B0C0D"/>
              </a:solidFill>
              <a:latin typeface="Calibri" panose="020F0502020204030204" pitchFamily="34" charset="0"/>
              <a:cs typeface="Calibri" panose="020F0502020204030204" pitchFamily="34" charset="0"/>
            </a:rPr>
            <a:t>Marca comercial</a:t>
          </a:r>
          <a:endParaRPr lang="es-ES" sz="1800" b="1" dirty="0">
            <a:solidFill>
              <a:srgbClr val="0B0C0D"/>
            </a:solidFill>
            <a:latin typeface="Calibri" panose="020F0502020204030204" pitchFamily="34" charset="0"/>
            <a:cs typeface="Calibri" panose="020F0502020204030204" pitchFamily="34" charset="0"/>
          </a:endParaRPr>
        </a:p>
      </dgm:t>
    </dgm:pt>
    <dgm:pt modelId="{09B13B1F-69D6-E148-B50E-3A181DFA94FD}" type="parTrans" cxnId="{78EC13E4-36E0-3E4E-BB0B-455BA3A86B9E}">
      <dgm:prSet/>
      <dgm:spPr/>
      <dgm:t>
        <a:bodyPr/>
        <a:lstStyle/>
        <a:p>
          <a:endParaRPr lang="es-ES" sz="1800" b="1">
            <a:solidFill>
              <a:schemeClr val="bg1"/>
            </a:solidFill>
            <a:latin typeface="Calibri" panose="020F0502020204030204" pitchFamily="34" charset="0"/>
            <a:cs typeface="Calibri" panose="020F0502020204030204" pitchFamily="34" charset="0"/>
          </a:endParaRPr>
        </a:p>
      </dgm:t>
    </dgm:pt>
    <dgm:pt modelId="{B6EDBEC7-7762-7C41-A666-AE732DF09AB1}" type="sibTrans" cxnId="{78EC13E4-36E0-3E4E-BB0B-455BA3A86B9E}">
      <dgm:prSet/>
      <dgm:spPr>
        <a:solidFill>
          <a:schemeClr val="accent4">
            <a:lumMod val="75000"/>
          </a:schemeClr>
        </a:solidFill>
      </dgm:spPr>
      <dgm:t>
        <a:bodyPr/>
        <a:lstStyle/>
        <a:p>
          <a:endParaRPr lang="es-ES" sz="1800" b="1">
            <a:solidFill>
              <a:schemeClr val="bg1"/>
            </a:solidFill>
            <a:latin typeface="Calibri" panose="020F0502020204030204" pitchFamily="34" charset="0"/>
            <a:cs typeface="Calibri" panose="020F0502020204030204" pitchFamily="34" charset="0"/>
          </a:endParaRPr>
        </a:p>
      </dgm:t>
    </dgm:pt>
    <dgm:pt modelId="{082FF965-A8A1-7A4E-80F1-E56ED213CEC7}">
      <dgm:prSet phldrT="[Texto]" custT="1"/>
      <dgm:spPr>
        <a:solidFill>
          <a:schemeClr val="tx1">
            <a:lumMod val="85000"/>
          </a:schemeClr>
        </a:solidFill>
      </dgm:spPr>
      <dgm:t>
        <a:bodyPr/>
        <a:lstStyle/>
        <a:p>
          <a:r>
            <a:rPr lang="es-ES" sz="1800" b="1" dirty="0">
              <a:solidFill>
                <a:srgbClr val="0B0C0D"/>
              </a:solidFill>
              <a:latin typeface="Calibri" panose="020F0502020204030204" pitchFamily="34" charset="0"/>
              <a:cs typeface="Calibri" panose="020F0502020204030204" pitchFamily="34" charset="0"/>
            </a:rPr>
            <a:t>Razón social y dirección completa del fabricante.</a:t>
          </a:r>
        </a:p>
      </dgm:t>
    </dgm:pt>
    <dgm:pt modelId="{69BEFB21-13CC-5E47-9EED-88342AF28B4E}" type="parTrans" cxnId="{44971407-E694-894B-B544-A1DE85DACE98}">
      <dgm:prSet/>
      <dgm:spPr/>
      <dgm:t>
        <a:bodyPr/>
        <a:lstStyle/>
        <a:p>
          <a:endParaRPr lang="es-ES" sz="1800" b="1">
            <a:solidFill>
              <a:schemeClr val="bg1"/>
            </a:solidFill>
            <a:latin typeface="Calibri" panose="020F0502020204030204" pitchFamily="34" charset="0"/>
            <a:cs typeface="Calibri" panose="020F0502020204030204" pitchFamily="34" charset="0"/>
          </a:endParaRPr>
        </a:p>
      </dgm:t>
    </dgm:pt>
    <dgm:pt modelId="{ADBA736F-332D-094D-B356-7CF61D860576}" type="sibTrans" cxnId="{44971407-E694-894B-B544-A1DE85DACE98}">
      <dgm:prSet/>
      <dgm:spPr>
        <a:solidFill>
          <a:schemeClr val="accent4">
            <a:lumMod val="75000"/>
          </a:schemeClr>
        </a:solidFill>
      </dgm:spPr>
      <dgm:t>
        <a:bodyPr/>
        <a:lstStyle/>
        <a:p>
          <a:endParaRPr lang="es-ES" sz="1800" b="1">
            <a:solidFill>
              <a:schemeClr val="bg1"/>
            </a:solidFill>
            <a:latin typeface="Calibri" panose="020F0502020204030204" pitchFamily="34" charset="0"/>
            <a:cs typeface="Calibri" panose="020F0502020204030204" pitchFamily="34" charset="0"/>
          </a:endParaRPr>
        </a:p>
      </dgm:t>
    </dgm:pt>
    <dgm:pt modelId="{F514C736-4456-3A40-8159-AA7334DE557B}">
      <dgm:prSet phldrT="[Texto]" custT="1"/>
      <dgm:spPr>
        <a:solidFill>
          <a:schemeClr val="tx1">
            <a:lumMod val="85000"/>
          </a:schemeClr>
        </a:solidFill>
      </dgm:spPr>
      <dgm:t>
        <a:bodyPr/>
        <a:lstStyle/>
        <a:p>
          <a:r>
            <a:rPr lang="es-EC" sz="1800" b="1" dirty="0">
              <a:solidFill>
                <a:srgbClr val="0B0C0D"/>
              </a:solidFill>
              <a:latin typeface="Calibri" panose="020F0502020204030204" pitchFamily="34" charset="0"/>
              <a:cs typeface="Calibri" panose="020F0502020204030204" pitchFamily="34" charset="0"/>
            </a:rPr>
            <a:t>Modelo (si aplica).</a:t>
          </a:r>
          <a:endParaRPr lang="es-ES" sz="1800" b="1" dirty="0">
            <a:solidFill>
              <a:srgbClr val="0B0C0D"/>
            </a:solidFill>
            <a:latin typeface="Calibri" panose="020F0502020204030204" pitchFamily="34" charset="0"/>
            <a:cs typeface="Calibri" panose="020F0502020204030204" pitchFamily="34" charset="0"/>
          </a:endParaRPr>
        </a:p>
      </dgm:t>
    </dgm:pt>
    <dgm:pt modelId="{601A97FB-7593-034A-8C34-2C6B743F2534}" type="parTrans" cxnId="{4EB96272-CFBC-084D-A361-8F99D65B6D15}">
      <dgm:prSet/>
      <dgm:spPr/>
      <dgm:t>
        <a:bodyPr/>
        <a:lstStyle/>
        <a:p>
          <a:endParaRPr lang="es-ES" sz="1800" b="1">
            <a:solidFill>
              <a:schemeClr val="bg1"/>
            </a:solidFill>
            <a:latin typeface="Calibri" panose="020F0502020204030204" pitchFamily="34" charset="0"/>
            <a:cs typeface="Calibri" panose="020F0502020204030204" pitchFamily="34" charset="0"/>
          </a:endParaRPr>
        </a:p>
      </dgm:t>
    </dgm:pt>
    <dgm:pt modelId="{93B9B5DA-2F9E-5641-8290-D0E7F30648ED}" type="sibTrans" cxnId="{4EB96272-CFBC-084D-A361-8F99D65B6D15}">
      <dgm:prSet/>
      <dgm:spPr>
        <a:solidFill>
          <a:schemeClr val="accent4">
            <a:lumMod val="75000"/>
          </a:schemeClr>
        </a:solidFill>
      </dgm:spPr>
      <dgm:t>
        <a:bodyPr/>
        <a:lstStyle/>
        <a:p>
          <a:endParaRPr lang="es-ES" sz="1800" b="1">
            <a:solidFill>
              <a:schemeClr val="bg1"/>
            </a:solidFill>
            <a:latin typeface="Calibri" panose="020F0502020204030204" pitchFamily="34" charset="0"/>
            <a:cs typeface="Calibri" panose="020F0502020204030204" pitchFamily="34" charset="0"/>
          </a:endParaRPr>
        </a:p>
      </dgm:t>
    </dgm:pt>
    <dgm:pt modelId="{D22B24FD-10A2-6E4C-9FB5-4E905108BE56}">
      <dgm:prSet phldrT="[Texto]" custT="1"/>
      <dgm:spPr>
        <a:solidFill>
          <a:schemeClr val="tx1">
            <a:lumMod val="85000"/>
          </a:schemeClr>
        </a:solidFill>
      </dgm:spPr>
      <dgm:t>
        <a:bodyPr/>
        <a:lstStyle/>
        <a:p>
          <a:r>
            <a:rPr lang="es-ES" sz="1800" b="1" dirty="0">
              <a:solidFill>
                <a:srgbClr val="0B0C0D"/>
              </a:solidFill>
              <a:latin typeface="Calibri" panose="020F0502020204030204" pitchFamily="34" charset="0"/>
              <a:cs typeface="Calibri" panose="020F0502020204030204" pitchFamily="34" charset="0"/>
            </a:rPr>
            <a:t>Identificación del lote (debe constar: la palabra Lote, seguido del código del lote).</a:t>
          </a:r>
        </a:p>
      </dgm:t>
    </dgm:pt>
    <dgm:pt modelId="{ADDFBABF-EF3D-4844-BE30-55C36BEA36E5}" type="parTrans" cxnId="{8B437DEE-5C42-3649-8275-4D76685A9EDA}">
      <dgm:prSet/>
      <dgm:spPr/>
      <dgm:t>
        <a:bodyPr/>
        <a:lstStyle/>
        <a:p>
          <a:endParaRPr lang="es-ES" sz="1800" b="1">
            <a:solidFill>
              <a:schemeClr val="bg1"/>
            </a:solidFill>
            <a:latin typeface="Calibri" panose="020F0502020204030204" pitchFamily="34" charset="0"/>
            <a:cs typeface="Calibri" panose="020F0502020204030204" pitchFamily="34" charset="0"/>
          </a:endParaRPr>
        </a:p>
      </dgm:t>
    </dgm:pt>
    <dgm:pt modelId="{C9066848-E764-4246-8EB8-D6F462EEF9DD}" type="sibTrans" cxnId="{8B437DEE-5C42-3649-8275-4D76685A9EDA}">
      <dgm:prSet/>
      <dgm:spPr>
        <a:solidFill>
          <a:schemeClr val="accent4">
            <a:lumMod val="75000"/>
          </a:schemeClr>
        </a:solidFill>
      </dgm:spPr>
      <dgm:t>
        <a:bodyPr/>
        <a:lstStyle/>
        <a:p>
          <a:endParaRPr lang="es-ES" sz="1800" b="1">
            <a:solidFill>
              <a:schemeClr val="bg1"/>
            </a:solidFill>
            <a:latin typeface="Calibri" panose="020F0502020204030204" pitchFamily="34" charset="0"/>
            <a:cs typeface="Calibri" panose="020F0502020204030204" pitchFamily="34" charset="0"/>
          </a:endParaRPr>
        </a:p>
      </dgm:t>
    </dgm:pt>
    <dgm:pt modelId="{E8557E3B-DE67-9743-B46B-34CD741875BE}">
      <dgm:prSet phldrT="[Texto]" custT="1"/>
      <dgm:spPr>
        <a:solidFill>
          <a:schemeClr val="tx1">
            <a:lumMod val="85000"/>
          </a:schemeClr>
        </a:solidFill>
      </dgm:spPr>
      <dgm:t>
        <a:bodyPr/>
        <a:lstStyle/>
        <a:p>
          <a:r>
            <a:rPr lang="es-EC" sz="1800" b="1" dirty="0">
              <a:solidFill>
                <a:srgbClr val="0B0C0D"/>
              </a:solidFill>
              <a:latin typeface="Calibri" panose="020F0502020204030204" pitchFamily="34" charset="0"/>
              <a:cs typeface="Calibri" panose="020F0502020204030204" pitchFamily="34" charset="0"/>
            </a:rPr>
            <a:t>País de fabricación del producto.</a:t>
          </a:r>
          <a:endParaRPr lang="es-ES" sz="1800" b="1" dirty="0">
            <a:solidFill>
              <a:srgbClr val="0B0C0D"/>
            </a:solidFill>
            <a:latin typeface="Calibri" panose="020F0502020204030204" pitchFamily="34" charset="0"/>
            <a:cs typeface="Calibri" panose="020F0502020204030204" pitchFamily="34" charset="0"/>
          </a:endParaRPr>
        </a:p>
      </dgm:t>
    </dgm:pt>
    <dgm:pt modelId="{8773C23A-FED4-E744-8646-69703788A81B}" type="parTrans" cxnId="{0C0E38FB-B3DA-D44A-8E91-3424D9E5AD3F}">
      <dgm:prSet/>
      <dgm:spPr/>
      <dgm:t>
        <a:bodyPr/>
        <a:lstStyle/>
        <a:p>
          <a:endParaRPr lang="es-ES" sz="1800" b="1">
            <a:solidFill>
              <a:schemeClr val="bg1"/>
            </a:solidFill>
            <a:latin typeface="Calibri" panose="020F0502020204030204" pitchFamily="34" charset="0"/>
            <a:cs typeface="Calibri" panose="020F0502020204030204" pitchFamily="34" charset="0"/>
          </a:endParaRPr>
        </a:p>
      </dgm:t>
    </dgm:pt>
    <dgm:pt modelId="{86599A1F-9240-9949-BCBB-9AC339DCB6AF}" type="sibTrans" cxnId="{0C0E38FB-B3DA-D44A-8E91-3424D9E5AD3F}">
      <dgm:prSet/>
      <dgm:spPr>
        <a:solidFill>
          <a:schemeClr val="accent4">
            <a:lumMod val="75000"/>
          </a:schemeClr>
        </a:solidFill>
      </dgm:spPr>
      <dgm:t>
        <a:bodyPr/>
        <a:lstStyle/>
        <a:p>
          <a:endParaRPr lang="es-ES" sz="1800" b="1">
            <a:solidFill>
              <a:schemeClr val="bg1"/>
            </a:solidFill>
            <a:latin typeface="Calibri" panose="020F0502020204030204" pitchFamily="34" charset="0"/>
            <a:cs typeface="Calibri" panose="020F0502020204030204" pitchFamily="34" charset="0"/>
          </a:endParaRPr>
        </a:p>
      </dgm:t>
    </dgm:pt>
    <dgm:pt modelId="{4B035C94-064C-F04A-B423-459E5D937D76}">
      <dgm:prSet phldrT="[Texto]" custT="1"/>
      <dgm:spPr>
        <a:solidFill>
          <a:schemeClr val="tx1">
            <a:lumMod val="85000"/>
          </a:schemeClr>
        </a:solidFill>
      </dgm:spPr>
      <dgm:t>
        <a:bodyPr/>
        <a:lstStyle/>
        <a:p>
          <a:r>
            <a:rPr lang="es-EC" sz="1800" b="1" dirty="0">
              <a:solidFill>
                <a:srgbClr val="0B0C0D"/>
              </a:solidFill>
              <a:latin typeface="Calibri" panose="020F0502020204030204" pitchFamily="34" charset="0"/>
              <a:cs typeface="Calibri" panose="020F0502020204030204" pitchFamily="34" charset="0"/>
            </a:rPr>
            <a:t>Leyenda “Frágil”</a:t>
          </a:r>
          <a:endParaRPr lang="es-ES" sz="1800" b="1" dirty="0">
            <a:solidFill>
              <a:srgbClr val="0B0C0D"/>
            </a:solidFill>
            <a:latin typeface="Calibri" panose="020F0502020204030204" pitchFamily="34" charset="0"/>
            <a:cs typeface="Calibri" panose="020F0502020204030204" pitchFamily="34" charset="0"/>
          </a:endParaRPr>
        </a:p>
      </dgm:t>
    </dgm:pt>
    <dgm:pt modelId="{377AD0CA-F01F-8B41-99CB-0C16AD4FBAB4}" type="parTrans" cxnId="{BA176F5B-00BA-4E41-A4C6-A2835B96E1EA}">
      <dgm:prSet/>
      <dgm:spPr/>
      <dgm:t>
        <a:bodyPr/>
        <a:lstStyle/>
        <a:p>
          <a:endParaRPr lang="es-ES" sz="1800" b="1">
            <a:solidFill>
              <a:schemeClr val="bg1"/>
            </a:solidFill>
            <a:latin typeface="Calibri" panose="020F0502020204030204" pitchFamily="34" charset="0"/>
            <a:cs typeface="Calibri" panose="020F0502020204030204" pitchFamily="34" charset="0"/>
          </a:endParaRPr>
        </a:p>
      </dgm:t>
    </dgm:pt>
    <dgm:pt modelId="{6150A7DB-5379-3440-8F51-D9C0B2678E7E}" type="sibTrans" cxnId="{BA176F5B-00BA-4E41-A4C6-A2835B96E1EA}">
      <dgm:prSet/>
      <dgm:spPr>
        <a:solidFill>
          <a:schemeClr val="accent4">
            <a:lumMod val="75000"/>
          </a:schemeClr>
        </a:solidFill>
      </dgm:spPr>
      <dgm:t>
        <a:bodyPr/>
        <a:lstStyle/>
        <a:p>
          <a:endParaRPr lang="es-ES" sz="1800" b="1">
            <a:solidFill>
              <a:schemeClr val="bg1"/>
            </a:solidFill>
            <a:latin typeface="Calibri" panose="020F0502020204030204" pitchFamily="34" charset="0"/>
            <a:cs typeface="Calibri" panose="020F0502020204030204" pitchFamily="34" charset="0"/>
          </a:endParaRPr>
        </a:p>
      </dgm:t>
    </dgm:pt>
    <dgm:pt modelId="{6FC8BF36-25ED-4E46-9F51-907528ACB4AE}">
      <dgm:prSet custT="1"/>
      <dgm:spPr>
        <a:solidFill>
          <a:schemeClr val="tx1">
            <a:lumMod val="85000"/>
          </a:schemeClr>
        </a:solidFill>
      </dgm:spPr>
      <dgm:t>
        <a:bodyPr/>
        <a:lstStyle/>
        <a:p>
          <a:r>
            <a:rPr lang="es-ES" sz="1800" b="1" dirty="0">
              <a:solidFill>
                <a:srgbClr val="0B0C0D"/>
              </a:solidFill>
              <a:latin typeface="Calibri" panose="020F0502020204030204" pitchFamily="34" charset="0"/>
              <a:cs typeface="Calibri" panose="020F0502020204030204" pitchFamily="34" charset="0"/>
            </a:rPr>
            <a:t>Clase o tipo o serie (si aplica).</a:t>
          </a:r>
          <a:endParaRPr lang="es-EC" sz="1800" b="1" dirty="0">
            <a:solidFill>
              <a:srgbClr val="0B0C0D"/>
            </a:solidFill>
            <a:latin typeface="Calibri" panose="020F0502020204030204" pitchFamily="34" charset="0"/>
            <a:cs typeface="Calibri" panose="020F0502020204030204" pitchFamily="34" charset="0"/>
          </a:endParaRPr>
        </a:p>
      </dgm:t>
    </dgm:pt>
    <dgm:pt modelId="{D67461DF-16CA-4A47-943B-7782D0B63274}" type="sibTrans" cxnId="{37CA662E-26EC-994B-AFC3-E813ECCD25F8}">
      <dgm:prSet/>
      <dgm:spPr>
        <a:solidFill>
          <a:schemeClr val="accent4">
            <a:lumMod val="75000"/>
          </a:schemeClr>
        </a:solidFill>
      </dgm:spPr>
      <dgm:t>
        <a:bodyPr/>
        <a:lstStyle/>
        <a:p>
          <a:endParaRPr lang="es-ES" sz="1800" b="1">
            <a:solidFill>
              <a:schemeClr val="bg1"/>
            </a:solidFill>
            <a:latin typeface="Calibri" panose="020F0502020204030204" pitchFamily="34" charset="0"/>
            <a:cs typeface="Calibri" panose="020F0502020204030204" pitchFamily="34" charset="0"/>
          </a:endParaRPr>
        </a:p>
      </dgm:t>
    </dgm:pt>
    <dgm:pt modelId="{B0A1FE80-8382-7C48-8317-FE7B1AFD4022}" type="parTrans" cxnId="{37CA662E-26EC-994B-AFC3-E813ECCD25F8}">
      <dgm:prSet/>
      <dgm:spPr/>
      <dgm:t>
        <a:bodyPr/>
        <a:lstStyle/>
        <a:p>
          <a:endParaRPr lang="es-ES" sz="1800" b="1">
            <a:solidFill>
              <a:schemeClr val="bg1"/>
            </a:solidFill>
            <a:latin typeface="Calibri" panose="020F0502020204030204" pitchFamily="34" charset="0"/>
            <a:cs typeface="Calibri" panose="020F0502020204030204" pitchFamily="34" charset="0"/>
          </a:endParaRPr>
        </a:p>
      </dgm:t>
    </dgm:pt>
    <dgm:pt modelId="{E81CF2C4-2A32-E642-A356-B2CFD21C0C78}">
      <dgm:prSet custT="1"/>
      <dgm:spPr>
        <a:solidFill>
          <a:schemeClr val="tx1">
            <a:lumMod val="85000"/>
          </a:schemeClr>
        </a:solidFill>
      </dgm:spPr>
      <dgm:t>
        <a:bodyPr/>
        <a:lstStyle/>
        <a:p>
          <a:r>
            <a:rPr lang="es-ES" sz="1800" b="1" dirty="0">
              <a:solidFill>
                <a:srgbClr val="0B0C0D"/>
              </a:solidFill>
              <a:latin typeface="Calibri" panose="020F0502020204030204" pitchFamily="34" charset="0"/>
              <a:cs typeface="Calibri" panose="020F0502020204030204" pitchFamily="34" charset="0"/>
            </a:rPr>
            <a:t>Número de piezas contenidas.</a:t>
          </a:r>
        </a:p>
      </dgm:t>
    </dgm:pt>
    <dgm:pt modelId="{5C3F4031-49A3-E946-A9BD-B23081888A24}" type="parTrans" cxnId="{03C2C5F0-BCC2-F54B-9A06-3EDB464BAE5F}">
      <dgm:prSet/>
      <dgm:spPr/>
      <dgm:t>
        <a:bodyPr/>
        <a:lstStyle/>
        <a:p>
          <a:endParaRPr lang="es-ES" sz="1800" b="1">
            <a:solidFill>
              <a:schemeClr val="bg1"/>
            </a:solidFill>
            <a:latin typeface="Calibri" panose="020F0502020204030204" pitchFamily="34" charset="0"/>
            <a:cs typeface="Calibri" panose="020F0502020204030204" pitchFamily="34" charset="0"/>
          </a:endParaRPr>
        </a:p>
      </dgm:t>
    </dgm:pt>
    <dgm:pt modelId="{913EB106-0F02-804F-B16C-A6D22333B1F9}" type="sibTrans" cxnId="{03C2C5F0-BCC2-F54B-9A06-3EDB464BAE5F}">
      <dgm:prSet/>
      <dgm:spPr>
        <a:solidFill>
          <a:schemeClr val="accent4">
            <a:lumMod val="75000"/>
          </a:schemeClr>
        </a:solidFill>
      </dgm:spPr>
      <dgm:t>
        <a:bodyPr/>
        <a:lstStyle/>
        <a:p>
          <a:endParaRPr lang="es-ES" sz="1800" b="1">
            <a:solidFill>
              <a:schemeClr val="bg1"/>
            </a:solidFill>
            <a:latin typeface="Calibri" panose="020F0502020204030204" pitchFamily="34" charset="0"/>
            <a:cs typeface="Calibri" panose="020F0502020204030204" pitchFamily="34" charset="0"/>
          </a:endParaRPr>
        </a:p>
      </dgm:t>
    </dgm:pt>
    <dgm:pt modelId="{9E8B3FDB-A06B-6A43-A987-652C9D389A60}">
      <dgm:prSet custT="1"/>
      <dgm:spPr>
        <a:solidFill>
          <a:schemeClr val="tx1">
            <a:lumMod val="85000"/>
          </a:schemeClr>
        </a:solidFill>
      </dgm:spPr>
      <dgm:t>
        <a:bodyPr/>
        <a:lstStyle/>
        <a:p>
          <a:r>
            <a:rPr lang="es-ES" sz="1800" b="1" dirty="0">
              <a:solidFill>
                <a:srgbClr val="0B0C0D"/>
              </a:solidFill>
              <a:latin typeface="Calibri" panose="020F0502020204030204" pitchFamily="34" charset="0"/>
              <a:cs typeface="Calibri" panose="020F0502020204030204" pitchFamily="34" charset="0"/>
            </a:rPr>
            <a:t>Dimensiones expresadas en Unidades del Sistema Internacional- SI, cuando aplique.</a:t>
          </a:r>
        </a:p>
        <a:p>
          <a:r>
            <a:rPr lang="es-ES" sz="1800" b="1" dirty="0">
              <a:solidFill>
                <a:srgbClr val="0B0C0D"/>
              </a:solidFill>
              <a:latin typeface="Calibri" panose="020F0502020204030204" pitchFamily="34" charset="0"/>
              <a:cs typeface="Calibri" panose="020F0502020204030204" pitchFamily="34" charset="0"/>
            </a:rPr>
            <a:t>Contenido: 1 Unidad</a:t>
          </a:r>
        </a:p>
      </dgm:t>
    </dgm:pt>
    <dgm:pt modelId="{5FE88136-D460-0242-BEB0-9BA77ECB340A}" type="parTrans" cxnId="{AF462B4B-DED3-EB48-A601-E2BF0662E83F}">
      <dgm:prSet/>
      <dgm:spPr/>
      <dgm:t>
        <a:bodyPr/>
        <a:lstStyle/>
        <a:p>
          <a:endParaRPr lang="es-ES" sz="1800" b="1">
            <a:solidFill>
              <a:schemeClr val="bg1"/>
            </a:solidFill>
            <a:latin typeface="Calibri" panose="020F0502020204030204" pitchFamily="34" charset="0"/>
            <a:cs typeface="Calibri" panose="020F0502020204030204" pitchFamily="34" charset="0"/>
          </a:endParaRPr>
        </a:p>
      </dgm:t>
    </dgm:pt>
    <dgm:pt modelId="{6DD3DB52-0FA3-EE48-ABA1-89076BED0820}" type="sibTrans" cxnId="{AF462B4B-DED3-EB48-A601-E2BF0662E83F}">
      <dgm:prSet/>
      <dgm:spPr>
        <a:solidFill>
          <a:schemeClr val="accent4">
            <a:lumMod val="75000"/>
          </a:schemeClr>
        </a:solidFill>
      </dgm:spPr>
      <dgm:t>
        <a:bodyPr/>
        <a:lstStyle/>
        <a:p>
          <a:endParaRPr lang="es-ES" sz="1800" b="1">
            <a:solidFill>
              <a:schemeClr val="bg1"/>
            </a:solidFill>
            <a:latin typeface="Calibri" panose="020F0502020204030204" pitchFamily="34" charset="0"/>
            <a:cs typeface="Calibri" panose="020F0502020204030204" pitchFamily="34" charset="0"/>
          </a:endParaRPr>
        </a:p>
      </dgm:t>
    </dgm:pt>
    <dgm:pt modelId="{859C4E40-7967-EC42-BC8B-BED276D88EE1}">
      <dgm:prSet custT="1"/>
      <dgm:spPr>
        <a:solidFill>
          <a:schemeClr val="tx1">
            <a:lumMod val="85000"/>
          </a:schemeClr>
        </a:solidFill>
      </dgm:spPr>
      <dgm:t>
        <a:bodyPr/>
        <a:lstStyle/>
        <a:p>
          <a:r>
            <a:rPr lang="es-ES" sz="2000" dirty="0">
              <a:solidFill>
                <a:srgbClr val="0B0C0D"/>
              </a:solidFill>
            </a:rPr>
            <a:t>Condiciones de conservación y/o uso, cuando aplique.</a:t>
          </a:r>
        </a:p>
      </dgm:t>
    </dgm:pt>
    <dgm:pt modelId="{574E0AB6-4A97-EC4B-A824-ED35DC5804E0}" type="parTrans" cxnId="{936307D8-1468-474E-90DE-482394232FFE}">
      <dgm:prSet/>
      <dgm:spPr/>
      <dgm:t>
        <a:bodyPr/>
        <a:lstStyle/>
        <a:p>
          <a:endParaRPr lang="es-ES" sz="2400"/>
        </a:p>
      </dgm:t>
    </dgm:pt>
    <dgm:pt modelId="{4BA1A5C9-4707-D24D-841A-017170A501C8}" type="sibTrans" cxnId="{936307D8-1468-474E-90DE-482394232FFE}">
      <dgm:prSet/>
      <dgm:spPr>
        <a:solidFill>
          <a:schemeClr val="accent4">
            <a:lumMod val="75000"/>
          </a:schemeClr>
        </a:solidFill>
      </dgm:spPr>
      <dgm:t>
        <a:bodyPr/>
        <a:lstStyle/>
        <a:p>
          <a:endParaRPr lang="es-ES" sz="2400"/>
        </a:p>
      </dgm:t>
    </dgm:pt>
    <dgm:pt modelId="{C5C8A496-1D7D-664A-81B8-255910DB9BE4}">
      <dgm:prSet custT="1"/>
      <dgm:spPr>
        <a:solidFill>
          <a:schemeClr val="tx1">
            <a:lumMod val="85000"/>
          </a:schemeClr>
        </a:solidFill>
      </dgm:spPr>
      <dgm:t>
        <a:bodyPr/>
        <a:lstStyle/>
        <a:p>
          <a:r>
            <a:rPr lang="es-ES" sz="1400" dirty="0">
              <a:solidFill>
                <a:srgbClr val="0B0C0D"/>
              </a:solidFill>
            </a:rPr>
            <a:t>En productos importados </a:t>
          </a:r>
        </a:p>
        <a:p>
          <a:r>
            <a:rPr lang="es-ES" sz="1400" dirty="0">
              <a:solidFill>
                <a:srgbClr val="0B0C0D"/>
              </a:solidFill>
            </a:rPr>
            <a:t>1. Razón social e identificación fiscal (RUC) del importador.</a:t>
          </a:r>
        </a:p>
        <a:p>
          <a:r>
            <a:rPr lang="es-ES" sz="1400" dirty="0">
              <a:solidFill>
                <a:srgbClr val="0B0C0D"/>
              </a:solidFill>
            </a:rPr>
            <a:t>2. Dirección comercial del importador. </a:t>
          </a:r>
        </a:p>
      </dgm:t>
    </dgm:pt>
    <dgm:pt modelId="{591FF71D-B571-894E-946D-2ED6DC864906}" type="parTrans" cxnId="{3B7F5076-401E-294E-BF16-7F2F5B1EDF08}">
      <dgm:prSet/>
      <dgm:spPr/>
      <dgm:t>
        <a:bodyPr/>
        <a:lstStyle/>
        <a:p>
          <a:endParaRPr lang="es-ES"/>
        </a:p>
      </dgm:t>
    </dgm:pt>
    <dgm:pt modelId="{A6EB1A4E-34C2-124F-9276-CEB15B5A60E8}" type="sibTrans" cxnId="{3B7F5076-401E-294E-BF16-7F2F5B1EDF08}">
      <dgm:prSet/>
      <dgm:spPr/>
      <dgm:t>
        <a:bodyPr/>
        <a:lstStyle/>
        <a:p>
          <a:endParaRPr lang="es-ES"/>
        </a:p>
      </dgm:t>
    </dgm:pt>
    <dgm:pt modelId="{90F6C272-51AB-414C-95DF-C76710341EC9}" type="pres">
      <dgm:prSet presAssocID="{045D34CE-145F-D040-A656-56BC6EBC60C8}" presName="Name0" presStyleCnt="0">
        <dgm:presLayoutVars>
          <dgm:dir/>
          <dgm:resizeHandles/>
        </dgm:presLayoutVars>
      </dgm:prSet>
      <dgm:spPr/>
    </dgm:pt>
    <dgm:pt modelId="{BE99DB42-05DB-284E-A239-CC195C13B7FC}" type="pres">
      <dgm:prSet presAssocID="{B06D420A-92BC-DE45-AE54-3C34CD5DB014}" presName="compNode" presStyleCnt="0"/>
      <dgm:spPr/>
    </dgm:pt>
    <dgm:pt modelId="{873379D9-A4FF-AE46-889C-8F4CE6979AE4}" type="pres">
      <dgm:prSet presAssocID="{B06D420A-92BC-DE45-AE54-3C34CD5DB014}" presName="dummyConnPt" presStyleCnt="0"/>
      <dgm:spPr/>
    </dgm:pt>
    <dgm:pt modelId="{C58DF1AF-410D-EC4F-964B-4CBB92D853E3}" type="pres">
      <dgm:prSet presAssocID="{B06D420A-92BC-DE45-AE54-3C34CD5DB014}" presName="node" presStyleLbl="node1" presStyleIdx="0" presStyleCnt="12" custScaleX="171511">
        <dgm:presLayoutVars>
          <dgm:bulletEnabled val="1"/>
        </dgm:presLayoutVars>
      </dgm:prSet>
      <dgm:spPr/>
    </dgm:pt>
    <dgm:pt modelId="{44EDDBC3-087F-414F-99F3-D1B4C1A01CC4}" type="pres">
      <dgm:prSet presAssocID="{D86858B4-EA22-8342-BC5A-C5548E464F5B}" presName="sibTrans" presStyleLbl="bgSibTrans2D1" presStyleIdx="0" presStyleCnt="11"/>
      <dgm:spPr/>
    </dgm:pt>
    <dgm:pt modelId="{69B00FBC-7452-3B49-8AFA-1036AC321224}" type="pres">
      <dgm:prSet presAssocID="{7723304E-B725-5B45-9B72-931C26646280}" presName="compNode" presStyleCnt="0"/>
      <dgm:spPr/>
    </dgm:pt>
    <dgm:pt modelId="{FF33CB03-0BC9-5647-9799-93713F4E44DC}" type="pres">
      <dgm:prSet presAssocID="{7723304E-B725-5B45-9B72-931C26646280}" presName="dummyConnPt" presStyleCnt="0"/>
      <dgm:spPr/>
    </dgm:pt>
    <dgm:pt modelId="{1994A4A9-EACD-6040-B978-BBB4E589A9D7}" type="pres">
      <dgm:prSet presAssocID="{7723304E-B725-5B45-9B72-931C26646280}" presName="node" presStyleLbl="node1" presStyleIdx="1" presStyleCnt="12" custScaleX="184432">
        <dgm:presLayoutVars>
          <dgm:bulletEnabled val="1"/>
        </dgm:presLayoutVars>
      </dgm:prSet>
      <dgm:spPr/>
    </dgm:pt>
    <dgm:pt modelId="{2EC8D497-9EFF-404B-86FB-C1C9CDE64635}" type="pres">
      <dgm:prSet presAssocID="{B6EDBEC7-7762-7C41-A666-AE732DF09AB1}" presName="sibTrans" presStyleLbl="bgSibTrans2D1" presStyleIdx="1" presStyleCnt="11"/>
      <dgm:spPr/>
    </dgm:pt>
    <dgm:pt modelId="{B330BB18-73C5-B14F-8028-395717CDC2A9}" type="pres">
      <dgm:prSet presAssocID="{082FF965-A8A1-7A4E-80F1-E56ED213CEC7}" presName="compNode" presStyleCnt="0"/>
      <dgm:spPr/>
    </dgm:pt>
    <dgm:pt modelId="{349748F0-61B2-3C43-AD21-02A8AA4DDB06}" type="pres">
      <dgm:prSet presAssocID="{082FF965-A8A1-7A4E-80F1-E56ED213CEC7}" presName="dummyConnPt" presStyleCnt="0"/>
      <dgm:spPr/>
    </dgm:pt>
    <dgm:pt modelId="{9C1B9ABF-E71B-B24A-8408-586FED4C6D2E}" type="pres">
      <dgm:prSet presAssocID="{082FF965-A8A1-7A4E-80F1-E56ED213CEC7}" presName="node" presStyleLbl="node1" presStyleIdx="2" presStyleCnt="12" custScaleX="190067">
        <dgm:presLayoutVars>
          <dgm:bulletEnabled val="1"/>
        </dgm:presLayoutVars>
      </dgm:prSet>
      <dgm:spPr/>
    </dgm:pt>
    <dgm:pt modelId="{8B821840-5E6B-4E4B-BF90-5849FF7C13B4}" type="pres">
      <dgm:prSet presAssocID="{ADBA736F-332D-094D-B356-7CF61D860576}" presName="sibTrans" presStyleLbl="bgSibTrans2D1" presStyleIdx="2" presStyleCnt="11"/>
      <dgm:spPr/>
    </dgm:pt>
    <dgm:pt modelId="{6119CB6E-1F03-A746-BC58-9D99588C5FE5}" type="pres">
      <dgm:prSet presAssocID="{F514C736-4456-3A40-8159-AA7334DE557B}" presName="compNode" presStyleCnt="0"/>
      <dgm:spPr/>
    </dgm:pt>
    <dgm:pt modelId="{FA5DED6A-1A7D-4846-AE54-F207720A7693}" type="pres">
      <dgm:prSet presAssocID="{F514C736-4456-3A40-8159-AA7334DE557B}" presName="dummyConnPt" presStyleCnt="0"/>
      <dgm:spPr/>
    </dgm:pt>
    <dgm:pt modelId="{FDC0E977-A620-914B-A507-6092EF47A661}" type="pres">
      <dgm:prSet presAssocID="{F514C736-4456-3A40-8159-AA7334DE557B}" presName="node" presStyleLbl="node1" presStyleIdx="3" presStyleCnt="12" custScaleX="207011">
        <dgm:presLayoutVars>
          <dgm:bulletEnabled val="1"/>
        </dgm:presLayoutVars>
      </dgm:prSet>
      <dgm:spPr/>
    </dgm:pt>
    <dgm:pt modelId="{A5F0CB00-C9B5-6741-868F-6B0482278214}" type="pres">
      <dgm:prSet presAssocID="{93B9B5DA-2F9E-5641-8290-D0E7F30648ED}" presName="sibTrans" presStyleLbl="bgSibTrans2D1" presStyleIdx="3" presStyleCnt="11"/>
      <dgm:spPr/>
    </dgm:pt>
    <dgm:pt modelId="{51544E39-C3B3-6D4D-9DA2-761F00DB7D13}" type="pres">
      <dgm:prSet presAssocID="{D22B24FD-10A2-6E4C-9FB5-4E905108BE56}" presName="compNode" presStyleCnt="0"/>
      <dgm:spPr/>
    </dgm:pt>
    <dgm:pt modelId="{BDC2F53C-1D79-4D44-984D-E035FFAD1BCA}" type="pres">
      <dgm:prSet presAssocID="{D22B24FD-10A2-6E4C-9FB5-4E905108BE56}" presName="dummyConnPt" presStyleCnt="0"/>
      <dgm:spPr/>
    </dgm:pt>
    <dgm:pt modelId="{671713ED-83F4-7543-B319-6BF279AD7046}" type="pres">
      <dgm:prSet presAssocID="{D22B24FD-10A2-6E4C-9FB5-4E905108BE56}" presName="node" presStyleLbl="node1" presStyleIdx="4" presStyleCnt="12" custScaleX="201343" custScaleY="161405">
        <dgm:presLayoutVars>
          <dgm:bulletEnabled val="1"/>
        </dgm:presLayoutVars>
      </dgm:prSet>
      <dgm:spPr/>
    </dgm:pt>
    <dgm:pt modelId="{D1AC7B2B-DF3F-5043-B035-0837C2E41356}" type="pres">
      <dgm:prSet presAssocID="{C9066848-E764-4246-8EB8-D6F462EEF9DD}" presName="sibTrans" presStyleLbl="bgSibTrans2D1" presStyleIdx="4" presStyleCnt="11"/>
      <dgm:spPr/>
    </dgm:pt>
    <dgm:pt modelId="{545EF36B-C4D1-BA43-A3F5-D04364A2BFC5}" type="pres">
      <dgm:prSet presAssocID="{6FC8BF36-25ED-4E46-9F51-907528ACB4AE}" presName="compNode" presStyleCnt="0"/>
      <dgm:spPr/>
    </dgm:pt>
    <dgm:pt modelId="{A4C5316A-A277-3B46-BF22-0CEFF745B3A9}" type="pres">
      <dgm:prSet presAssocID="{6FC8BF36-25ED-4E46-9F51-907528ACB4AE}" presName="dummyConnPt" presStyleCnt="0"/>
      <dgm:spPr/>
    </dgm:pt>
    <dgm:pt modelId="{9CA42D02-F930-2842-B6D4-8510CA421F09}" type="pres">
      <dgm:prSet presAssocID="{6FC8BF36-25ED-4E46-9F51-907528ACB4AE}" presName="node" presStyleLbl="node1" presStyleIdx="5" presStyleCnt="12" custScaleX="213875">
        <dgm:presLayoutVars>
          <dgm:bulletEnabled val="1"/>
        </dgm:presLayoutVars>
      </dgm:prSet>
      <dgm:spPr/>
    </dgm:pt>
    <dgm:pt modelId="{95FC8C40-5B0C-B945-A426-876101A313C6}" type="pres">
      <dgm:prSet presAssocID="{D67461DF-16CA-4A47-943B-7782D0B63274}" presName="sibTrans" presStyleLbl="bgSibTrans2D1" presStyleIdx="5" presStyleCnt="11"/>
      <dgm:spPr/>
    </dgm:pt>
    <dgm:pt modelId="{D6E94A1F-A80F-D54B-BF3F-E7A44375CE31}" type="pres">
      <dgm:prSet presAssocID="{E8557E3B-DE67-9743-B46B-34CD741875BE}" presName="compNode" presStyleCnt="0"/>
      <dgm:spPr/>
    </dgm:pt>
    <dgm:pt modelId="{F8EFD43E-C584-834A-9D17-9DD55DB62C8F}" type="pres">
      <dgm:prSet presAssocID="{E8557E3B-DE67-9743-B46B-34CD741875BE}" presName="dummyConnPt" presStyleCnt="0"/>
      <dgm:spPr/>
    </dgm:pt>
    <dgm:pt modelId="{168F03D1-1B53-3F4B-ACAF-957883F9434E}" type="pres">
      <dgm:prSet presAssocID="{E8557E3B-DE67-9743-B46B-34CD741875BE}" presName="node" presStyleLbl="node1" presStyleIdx="6" presStyleCnt="12" custScaleX="206424">
        <dgm:presLayoutVars>
          <dgm:bulletEnabled val="1"/>
        </dgm:presLayoutVars>
      </dgm:prSet>
      <dgm:spPr/>
    </dgm:pt>
    <dgm:pt modelId="{B0F13BD8-F33C-BC46-A9FB-24A8469256E1}" type="pres">
      <dgm:prSet presAssocID="{86599A1F-9240-9949-BCBB-9AC339DCB6AF}" presName="sibTrans" presStyleLbl="bgSibTrans2D1" presStyleIdx="6" presStyleCnt="11"/>
      <dgm:spPr/>
    </dgm:pt>
    <dgm:pt modelId="{B8C09369-D369-6749-B731-58960EBE84CC}" type="pres">
      <dgm:prSet presAssocID="{4B035C94-064C-F04A-B423-459E5D937D76}" presName="compNode" presStyleCnt="0"/>
      <dgm:spPr/>
    </dgm:pt>
    <dgm:pt modelId="{C3868B0B-D05C-9740-99BB-59B48467DA75}" type="pres">
      <dgm:prSet presAssocID="{4B035C94-064C-F04A-B423-459E5D937D76}" presName="dummyConnPt" presStyleCnt="0"/>
      <dgm:spPr/>
    </dgm:pt>
    <dgm:pt modelId="{DFC1FB08-499B-354C-A182-15290EB0A0F0}" type="pres">
      <dgm:prSet presAssocID="{4B035C94-064C-F04A-B423-459E5D937D76}" presName="node" presStyleLbl="node1" presStyleIdx="7" presStyleCnt="12" custScaleX="223960">
        <dgm:presLayoutVars>
          <dgm:bulletEnabled val="1"/>
        </dgm:presLayoutVars>
      </dgm:prSet>
      <dgm:spPr/>
    </dgm:pt>
    <dgm:pt modelId="{3DB490BC-60AF-1B42-91D4-90479CFCA076}" type="pres">
      <dgm:prSet presAssocID="{6150A7DB-5379-3440-8F51-D9C0B2678E7E}" presName="sibTrans" presStyleLbl="bgSibTrans2D1" presStyleIdx="7" presStyleCnt="11"/>
      <dgm:spPr/>
    </dgm:pt>
    <dgm:pt modelId="{7B4103D3-4D24-1C4C-81E7-939007A31088}" type="pres">
      <dgm:prSet presAssocID="{E81CF2C4-2A32-E642-A356-B2CFD21C0C78}" presName="compNode" presStyleCnt="0"/>
      <dgm:spPr/>
    </dgm:pt>
    <dgm:pt modelId="{3D37B24A-35C0-3C43-9DE0-FAC9E2327FD3}" type="pres">
      <dgm:prSet presAssocID="{E81CF2C4-2A32-E642-A356-B2CFD21C0C78}" presName="dummyConnPt" presStyleCnt="0"/>
      <dgm:spPr/>
    </dgm:pt>
    <dgm:pt modelId="{8631E635-A9F0-A848-B20B-250DE6F2B617}" type="pres">
      <dgm:prSet presAssocID="{E81CF2C4-2A32-E642-A356-B2CFD21C0C78}" presName="node" presStyleLbl="node1" presStyleIdx="8" presStyleCnt="12" custScaleX="224935">
        <dgm:presLayoutVars>
          <dgm:bulletEnabled val="1"/>
        </dgm:presLayoutVars>
      </dgm:prSet>
      <dgm:spPr/>
    </dgm:pt>
    <dgm:pt modelId="{C0EC0C7F-58FB-1445-9324-A0796B106DB2}" type="pres">
      <dgm:prSet presAssocID="{913EB106-0F02-804F-B16C-A6D22333B1F9}" presName="sibTrans" presStyleLbl="bgSibTrans2D1" presStyleIdx="8" presStyleCnt="11"/>
      <dgm:spPr/>
    </dgm:pt>
    <dgm:pt modelId="{318B9CD7-CCAF-5440-91BF-1B5AB884C095}" type="pres">
      <dgm:prSet presAssocID="{9E8B3FDB-A06B-6A43-A987-652C9D389A60}" presName="compNode" presStyleCnt="0"/>
      <dgm:spPr/>
    </dgm:pt>
    <dgm:pt modelId="{D68E0E12-6B48-3B44-89C3-D4E30C63121A}" type="pres">
      <dgm:prSet presAssocID="{9E8B3FDB-A06B-6A43-A987-652C9D389A60}" presName="dummyConnPt" presStyleCnt="0"/>
      <dgm:spPr/>
    </dgm:pt>
    <dgm:pt modelId="{4BC3DA6E-B3E6-A74D-A1E1-B7C470D40682}" type="pres">
      <dgm:prSet presAssocID="{9E8B3FDB-A06B-6A43-A987-652C9D389A60}" presName="node" presStyleLbl="node1" presStyleIdx="9" presStyleCnt="12" custScaleX="291593" custScaleY="167060">
        <dgm:presLayoutVars>
          <dgm:bulletEnabled val="1"/>
        </dgm:presLayoutVars>
      </dgm:prSet>
      <dgm:spPr/>
    </dgm:pt>
    <dgm:pt modelId="{43D125EB-46CD-E941-B5FF-FC33EAA52AAC}" type="pres">
      <dgm:prSet presAssocID="{6DD3DB52-0FA3-EE48-ABA1-89076BED0820}" presName="sibTrans" presStyleLbl="bgSibTrans2D1" presStyleIdx="9" presStyleCnt="11"/>
      <dgm:spPr/>
    </dgm:pt>
    <dgm:pt modelId="{E401337F-D943-3841-A79D-5988BD753AD3}" type="pres">
      <dgm:prSet presAssocID="{859C4E40-7967-EC42-BC8B-BED276D88EE1}" presName="compNode" presStyleCnt="0"/>
      <dgm:spPr/>
    </dgm:pt>
    <dgm:pt modelId="{914322C9-71DD-A246-AA27-E36CC12F8525}" type="pres">
      <dgm:prSet presAssocID="{859C4E40-7967-EC42-BC8B-BED276D88EE1}" presName="dummyConnPt" presStyleCnt="0"/>
      <dgm:spPr/>
    </dgm:pt>
    <dgm:pt modelId="{56C269CA-6F8D-0840-BF8F-48BF13FB0287}" type="pres">
      <dgm:prSet presAssocID="{859C4E40-7967-EC42-BC8B-BED276D88EE1}" presName="node" presStyleLbl="node1" presStyleIdx="10" presStyleCnt="12" custScaleX="204511">
        <dgm:presLayoutVars>
          <dgm:bulletEnabled val="1"/>
        </dgm:presLayoutVars>
      </dgm:prSet>
      <dgm:spPr/>
    </dgm:pt>
    <dgm:pt modelId="{FC0D53E5-C84C-6A4E-ABA0-0674CB8A0485}" type="pres">
      <dgm:prSet presAssocID="{4BA1A5C9-4707-D24D-841A-017170A501C8}" presName="sibTrans" presStyleLbl="bgSibTrans2D1" presStyleIdx="10" presStyleCnt="11"/>
      <dgm:spPr/>
    </dgm:pt>
    <dgm:pt modelId="{42EA42AE-87B0-364A-B16E-833819611EF1}" type="pres">
      <dgm:prSet presAssocID="{C5C8A496-1D7D-664A-81B8-255910DB9BE4}" presName="compNode" presStyleCnt="0"/>
      <dgm:spPr/>
    </dgm:pt>
    <dgm:pt modelId="{648222A8-9769-CB47-864E-AD35F31815F1}" type="pres">
      <dgm:prSet presAssocID="{C5C8A496-1D7D-664A-81B8-255910DB9BE4}" presName="dummyConnPt" presStyleCnt="0"/>
      <dgm:spPr/>
    </dgm:pt>
    <dgm:pt modelId="{DA71049D-A73F-0949-87C0-0E34A0E46AA2}" type="pres">
      <dgm:prSet presAssocID="{C5C8A496-1D7D-664A-81B8-255910DB9BE4}" presName="node" presStyleLbl="node1" presStyleIdx="11" presStyleCnt="12" custScaleX="300480" custScaleY="143542">
        <dgm:presLayoutVars>
          <dgm:bulletEnabled val="1"/>
        </dgm:presLayoutVars>
      </dgm:prSet>
      <dgm:spPr/>
    </dgm:pt>
  </dgm:ptLst>
  <dgm:cxnLst>
    <dgm:cxn modelId="{8A273304-E9E3-7341-A940-68170B931782}" type="presOf" srcId="{859C4E40-7967-EC42-BC8B-BED276D88EE1}" destId="{56C269CA-6F8D-0840-BF8F-48BF13FB0287}" srcOrd="0" destOrd="0" presId="urn:microsoft.com/office/officeart/2005/8/layout/bProcess4"/>
    <dgm:cxn modelId="{44971407-E694-894B-B544-A1DE85DACE98}" srcId="{045D34CE-145F-D040-A656-56BC6EBC60C8}" destId="{082FF965-A8A1-7A4E-80F1-E56ED213CEC7}" srcOrd="2" destOrd="0" parTransId="{69BEFB21-13CC-5E47-9EED-88342AF28B4E}" sibTransId="{ADBA736F-332D-094D-B356-7CF61D860576}"/>
    <dgm:cxn modelId="{73F2C514-9BEE-E54A-AAC5-E23F689790CF}" type="presOf" srcId="{D67461DF-16CA-4A47-943B-7782D0B63274}" destId="{95FC8C40-5B0C-B945-A426-876101A313C6}" srcOrd="0" destOrd="0" presId="urn:microsoft.com/office/officeart/2005/8/layout/bProcess4"/>
    <dgm:cxn modelId="{DAF96D17-72C4-9248-BF47-7D9603EF9A52}" type="presOf" srcId="{D22B24FD-10A2-6E4C-9FB5-4E905108BE56}" destId="{671713ED-83F4-7543-B319-6BF279AD7046}" srcOrd="0" destOrd="0" presId="urn:microsoft.com/office/officeart/2005/8/layout/bProcess4"/>
    <dgm:cxn modelId="{FE52C81F-AB8B-C74B-929D-E0E324540A2E}" type="presOf" srcId="{6150A7DB-5379-3440-8F51-D9C0B2678E7E}" destId="{3DB490BC-60AF-1B42-91D4-90479CFCA076}" srcOrd="0" destOrd="0" presId="urn:microsoft.com/office/officeart/2005/8/layout/bProcess4"/>
    <dgm:cxn modelId="{ABC7AD25-DD6E-D948-9780-E4DB7ABEE3DC}" type="presOf" srcId="{ADBA736F-332D-094D-B356-7CF61D860576}" destId="{8B821840-5E6B-4E4B-BF90-5849FF7C13B4}" srcOrd="0" destOrd="0" presId="urn:microsoft.com/office/officeart/2005/8/layout/bProcess4"/>
    <dgm:cxn modelId="{37CA662E-26EC-994B-AFC3-E813ECCD25F8}" srcId="{045D34CE-145F-D040-A656-56BC6EBC60C8}" destId="{6FC8BF36-25ED-4E46-9F51-907528ACB4AE}" srcOrd="5" destOrd="0" parTransId="{B0A1FE80-8382-7C48-8317-FE7B1AFD4022}" sibTransId="{D67461DF-16CA-4A47-943B-7782D0B63274}"/>
    <dgm:cxn modelId="{53074D38-B352-B64E-94E3-91A530E8A157}" type="presOf" srcId="{082FF965-A8A1-7A4E-80F1-E56ED213CEC7}" destId="{9C1B9ABF-E71B-B24A-8408-586FED4C6D2E}" srcOrd="0" destOrd="0" presId="urn:microsoft.com/office/officeart/2005/8/layout/bProcess4"/>
    <dgm:cxn modelId="{BA176F5B-00BA-4E41-A4C6-A2835B96E1EA}" srcId="{045D34CE-145F-D040-A656-56BC6EBC60C8}" destId="{4B035C94-064C-F04A-B423-459E5D937D76}" srcOrd="7" destOrd="0" parTransId="{377AD0CA-F01F-8B41-99CB-0C16AD4FBAB4}" sibTransId="{6150A7DB-5379-3440-8F51-D9C0B2678E7E}"/>
    <dgm:cxn modelId="{647BE25C-800D-4040-AEB3-7934CD8EC92B}" type="presOf" srcId="{4B035C94-064C-F04A-B423-459E5D937D76}" destId="{DFC1FB08-499B-354C-A182-15290EB0A0F0}" srcOrd="0" destOrd="0" presId="urn:microsoft.com/office/officeart/2005/8/layout/bProcess4"/>
    <dgm:cxn modelId="{6BBEBB62-B02A-0844-A4F2-F059B3600E46}" type="presOf" srcId="{4BA1A5C9-4707-D24D-841A-017170A501C8}" destId="{FC0D53E5-C84C-6A4E-ABA0-0674CB8A0485}" srcOrd="0" destOrd="0" presId="urn:microsoft.com/office/officeart/2005/8/layout/bProcess4"/>
    <dgm:cxn modelId="{85C4D448-9B61-E64E-8A31-F4057517D79E}" type="presOf" srcId="{93B9B5DA-2F9E-5641-8290-D0E7F30648ED}" destId="{A5F0CB00-C9B5-6741-868F-6B0482278214}" srcOrd="0" destOrd="0" presId="urn:microsoft.com/office/officeart/2005/8/layout/bProcess4"/>
    <dgm:cxn modelId="{AF462B4B-DED3-EB48-A601-E2BF0662E83F}" srcId="{045D34CE-145F-D040-A656-56BC6EBC60C8}" destId="{9E8B3FDB-A06B-6A43-A987-652C9D389A60}" srcOrd="9" destOrd="0" parTransId="{5FE88136-D460-0242-BEB0-9BA77ECB340A}" sibTransId="{6DD3DB52-0FA3-EE48-ABA1-89076BED0820}"/>
    <dgm:cxn modelId="{03FE7F6C-43A0-2640-8213-A830E7EC198B}" type="presOf" srcId="{7723304E-B725-5B45-9B72-931C26646280}" destId="{1994A4A9-EACD-6040-B978-BBB4E589A9D7}" srcOrd="0" destOrd="0" presId="urn:microsoft.com/office/officeart/2005/8/layout/bProcess4"/>
    <dgm:cxn modelId="{4EB96272-CFBC-084D-A361-8F99D65B6D15}" srcId="{045D34CE-145F-D040-A656-56BC6EBC60C8}" destId="{F514C736-4456-3A40-8159-AA7334DE557B}" srcOrd="3" destOrd="0" parTransId="{601A97FB-7593-034A-8C34-2C6B743F2534}" sibTransId="{93B9B5DA-2F9E-5641-8290-D0E7F30648ED}"/>
    <dgm:cxn modelId="{A1401476-9EEC-824E-AC37-9C7A102D7E50}" type="presOf" srcId="{045D34CE-145F-D040-A656-56BC6EBC60C8}" destId="{90F6C272-51AB-414C-95DF-C76710341EC9}" srcOrd="0" destOrd="0" presId="urn:microsoft.com/office/officeart/2005/8/layout/bProcess4"/>
    <dgm:cxn modelId="{3B7F5076-401E-294E-BF16-7F2F5B1EDF08}" srcId="{045D34CE-145F-D040-A656-56BC6EBC60C8}" destId="{C5C8A496-1D7D-664A-81B8-255910DB9BE4}" srcOrd="11" destOrd="0" parTransId="{591FF71D-B571-894E-946D-2ED6DC864906}" sibTransId="{A6EB1A4E-34C2-124F-9276-CEB15B5A60E8}"/>
    <dgm:cxn modelId="{95EE3887-AD20-B74A-8836-95E3B2A97774}" type="presOf" srcId="{C9066848-E764-4246-8EB8-D6F462EEF9DD}" destId="{D1AC7B2B-DF3F-5043-B035-0837C2E41356}" srcOrd="0" destOrd="0" presId="urn:microsoft.com/office/officeart/2005/8/layout/bProcess4"/>
    <dgm:cxn modelId="{51B3138D-24EE-1B4D-92EF-35CC873E8E69}" srcId="{045D34CE-145F-D040-A656-56BC6EBC60C8}" destId="{B06D420A-92BC-DE45-AE54-3C34CD5DB014}" srcOrd="0" destOrd="0" parTransId="{CBF3058B-64B0-8C4C-94A7-831E6272A0B5}" sibTransId="{D86858B4-EA22-8342-BC5A-C5548E464F5B}"/>
    <dgm:cxn modelId="{E1FFD694-75EA-A440-AB8C-0A77E4FFB797}" type="presOf" srcId="{86599A1F-9240-9949-BCBB-9AC339DCB6AF}" destId="{B0F13BD8-F33C-BC46-A9FB-24A8469256E1}" srcOrd="0" destOrd="0" presId="urn:microsoft.com/office/officeart/2005/8/layout/bProcess4"/>
    <dgm:cxn modelId="{D706309D-5290-C64A-ABC2-0A81830C8534}" type="presOf" srcId="{913EB106-0F02-804F-B16C-A6D22333B1F9}" destId="{C0EC0C7F-58FB-1445-9324-A0796B106DB2}" srcOrd="0" destOrd="0" presId="urn:microsoft.com/office/officeart/2005/8/layout/bProcess4"/>
    <dgm:cxn modelId="{0117AB9E-F999-A842-ACB6-CB1E72D6FED5}" type="presOf" srcId="{B06D420A-92BC-DE45-AE54-3C34CD5DB014}" destId="{C58DF1AF-410D-EC4F-964B-4CBB92D853E3}" srcOrd="0" destOrd="0" presId="urn:microsoft.com/office/officeart/2005/8/layout/bProcess4"/>
    <dgm:cxn modelId="{1D236DA1-B09D-9D4E-9FE7-04542B4DDA72}" type="presOf" srcId="{6DD3DB52-0FA3-EE48-ABA1-89076BED0820}" destId="{43D125EB-46CD-E941-B5FF-FC33EAA52AAC}" srcOrd="0" destOrd="0" presId="urn:microsoft.com/office/officeart/2005/8/layout/bProcess4"/>
    <dgm:cxn modelId="{7EAF18C0-9C48-B347-8DE9-1A4AADB39F38}" type="presOf" srcId="{D86858B4-EA22-8342-BC5A-C5548E464F5B}" destId="{44EDDBC3-087F-414F-99F3-D1B4C1A01CC4}" srcOrd="0" destOrd="0" presId="urn:microsoft.com/office/officeart/2005/8/layout/bProcess4"/>
    <dgm:cxn modelId="{FDD9CFC8-9753-5D45-9507-0CBF79F81D22}" type="presOf" srcId="{6FC8BF36-25ED-4E46-9F51-907528ACB4AE}" destId="{9CA42D02-F930-2842-B6D4-8510CA421F09}" srcOrd="0" destOrd="0" presId="urn:microsoft.com/office/officeart/2005/8/layout/bProcess4"/>
    <dgm:cxn modelId="{129BC8CB-8E9D-EF47-910E-0C083C0FD69F}" type="presOf" srcId="{E81CF2C4-2A32-E642-A356-B2CFD21C0C78}" destId="{8631E635-A9F0-A848-B20B-250DE6F2B617}" srcOrd="0" destOrd="0" presId="urn:microsoft.com/office/officeart/2005/8/layout/bProcess4"/>
    <dgm:cxn modelId="{43EA01CF-173A-D24F-921B-3ED179E2E2E1}" type="presOf" srcId="{9E8B3FDB-A06B-6A43-A987-652C9D389A60}" destId="{4BC3DA6E-B3E6-A74D-A1E1-B7C470D40682}" srcOrd="0" destOrd="0" presId="urn:microsoft.com/office/officeart/2005/8/layout/bProcess4"/>
    <dgm:cxn modelId="{936307D8-1468-474E-90DE-482394232FFE}" srcId="{045D34CE-145F-D040-A656-56BC6EBC60C8}" destId="{859C4E40-7967-EC42-BC8B-BED276D88EE1}" srcOrd="10" destOrd="0" parTransId="{574E0AB6-4A97-EC4B-A824-ED35DC5804E0}" sibTransId="{4BA1A5C9-4707-D24D-841A-017170A501C8}"/>
    <dgm:cxn modelId="{78EC13E4-36E0-3E4E-BB0B-455BA3A86B9E}" srcId="{045D34CE-145F-D040-A656-56BC6EBC60C8}" destId="{7723304E-B725-5B45-9B72-931C26646280}" srcOrd="1" destOrd="0" parTransId="{09B13B1F-69D6-E148-B50E-3A181DFA94FD}" sibTransId="{B6EDBEC7-7762-7C41-A666-AE732DF09AB1}"/>
    <dgm:cxn modelId="{F9A42CE9-5CEE-7A4B-ADC5-F8F7A7AD1602}" type="presOf" srcId="{B6EDBEC7-7762-7C41-A666-AE732DF09AB1}" destId="{2EC8D497-9EFF-404B-86FB-C1C9CDE64635}" srcOrd="0" destOrd="0" presId="urn:microsoft.com/office/officeart/2005/8/layout/bProcess4"/>
    <dgm:cxn modelId="{8485C2EC-20B5-BB40-A43C-27539F33CE13}" type="presOf" srcId="{F514C736-4456-3A40-8159-AA7334DE557B}" destId="{FDC0E977-A620-914B-A507-6092EF47A661}" srcOrd="0" destOrd="0" presId="urn:microsoft.com/office/officeart/2005/8/layout/bProcess4"/>
    <dgm:cxn modelId="{8B437DEE-5C42-3649-8275-4D76685A9EDA}" srcId="{045D34CE-145F-D040-A656-56BC6EBC60C8}" destId="{D22B24FD-10A2-6E4C-9FB5-4E905108BE56}" srcOrd="4" destOrd="0" parTransId="{ADDFBABF-EF3D-4844-BE30-55C36BEA36E5}" sibTransId="{C9066848-E764-4246-8EB8-D6F462EEF9DD}"/>
    <dgm:cxn modelId="{03C2C5F0-BCC2-F54B-9A06-3EDB464BAE5F}" srcId="{045D34CE-145F-D040-A656-56BC6EBC60C8}" destId="{E81CF2C4-2A32-E642-A356-B2CFD21C0C78}" srcOrd="8" destOrd="0" parTransId="{5C3F4031-49A3-E946-A9BD-B23081888A24}" sibTransId="{913EB106-0F02-804F-B16C-A6D22333B1F9}"/>
    <dgm:cxn modelId="{02F770F6-2F13-7848-9268-4C92A26474F8}" type="presOf" srcId="{E8557E3B-DE67-9743-B46B-34CD741875BE}" destId="{168F03D1-1B53-3F4B-ACAF-957883F9434E}" srcOrd="0" destOrd="0" presId="urn:microsoft.com/office/officeart/2005/8/layout/bProcess4"/>
    <dgm:cxn modelId="{9743BCFA-833C-F543-895B-414D83FC96A7}" type="presOf" srcId="{C5C8A496-1D7D-664A-81B8-255910DB9BE4}" destId="{DA71049D-A73F-0949-87C0-0E34A0E46AA2}" srcOrd="0" destOrd="0" presId="urn:microsoft.com/office/officeart/2005/8/layout/bProcess4"/>
    <dgm:cxn modelId="{0C0E38FB-B3DA-D44A-8E91-3424D9E5AD3F}" srcId="{045D34CE-145F-D040-A656-56BC6EBC60C8}" destId="{E8557E3B-DE67-9743-B46B-34CD741875BE}" srcOrd="6" destOrd="0" parTransId="{8773C23A-FED4-E744-8646-69703788A81B}" sibTransId="{86599A1F-9240-9949-BCBB-9AC339DCB6AF}"/>
    <dgm:cxn modelId="{1A1D24A8-6162-2A40-8139-E90E22A4F3CF}" type="presParOf" srcId="{90F6C272-51AB-414C-95DF-C76710341EC9}" destId="{BE99DB42-05DB-284E-A239-CC195C13B7FC}" srcOrd="0" destOrd="0" presId="urn:microsoft.com/office/officeart/2005/8/layout/bProcess4"/>
    <dgm:cxn modelId="{E3D713E7-9571-FD4D-9518-FC4ABF879B94}" type="presParOf" srcId="{BE99DB42-05DB-284E-A239-CC195C13B7FC}" destId="{873379D9-A4FF-AE46-889C-8F4CE6979AE4}" srcOrd="0" destOrd="0" presId="urn:microsoft.com/office/officeart/2005/8/layout/bProcess4"/>
    <dgm:cxn modelId="{F96C9108-F890-AF4D-9469-F2EF0B32904F}" type="presParOf" srcId="{BE99DB42-05DB-284E-A239-CC195C13B7FC}" destId="{C58DF1AF-410D-EC4F-964B-4CBB92D853E3}" srcOrd="1" destOrd="0" presId="urn:microsoft.com/office/officeart/2005/8/layout/bProcess4"/>
    <dgm:cxn modelId="{74479F8A-F8E1-D446-B02F-0DB7E4358C08}" type="presParOf" srcId="{90F6C272-51AB-414C-95DF-C76710341EC9}" destId="{44EDDBC3-087F-414F-99F3-D1B4C1A01CC4}" srcOrd="1" destOrd="0" presId="urn:microsoft.com/office/officeart/2005/8/layout/bProcess4"/>
    <dgm:cxn modelId="{047BC798-4CA6-234B-9398-4F01BC4D39CE}" type="presParOf" srcId="{90F6C272-51AB-414C-95DF-C76710341EC9}" destId="{69B00FBC-7452-3B49-8AFA-1036AC321224}" srcOrd="2" destOrd="0" presId="urn:microsoft.com/office/officeart/2005/8/layout/bProcess4"/>
    <dgm:cxn modelId="{AD53D2CF-F526-8747-AF13-15C39FB1DECF}" type="presParOf" srcId="{69B00FBC-7452-3B49-8AFA-1036AC321224}" destId="{FF33CB03-0BC9-5647-9799-93713F4E44DC}" srcOrd="0" destOrd="0" presId="urn:microsoft.com/office/officeart/2005/8/layout/bProcess4"/>
    <dgm:cxn modelId="{EAFEED81-6983-C04B-AF0C-B4E90B8F6C15}" type="presParOf" srcId="{69B00FBC-7452-3B49-8AFA-1036AC321224}" destId="{1994A4A9-EACD-6040-B978-BBB4E589A9D7}" srcOrd="1" destOrd="0" presId="urn:microsoft.com/office/officeart/2005/8/layout/bProcess4"/>
    <dgm:cxn modelId="{56D64227-CE44-A644-8E36-698FDDFB0174}" type="presParOf" srcId="{90F6C272-51AB-414C-95DF-C76710341EC9}" destId="{2EC8D497-9EFF-404B-86FB-C1C9CDE64635}" srcOrd="3" destOrd="0" presId="urn:microsoft.com/office/officeart/2005/8/layout/bProcess4"/>
    <dgm:cxn modelId="{66CB955C-45F2-4346-A5FC-13C6936F82A7}" type="presParOf" srcId="{90F6C272-51AB-414C-95DF-C76710341EC9}" destId="{B330BB18-73C5-B14F-8028-395717CDC2A9}" srcOrd="4" destOrd="0" presId="urn:microsoft.com/office/officeart/2005/8/layout/bProcess4"/>
    <dgm:cxn modelId="{D1F1459D-D14E-7249-A771-E56B69803AAB}" type="presParOf" srcId="{B330BB18-73C5-B14F-8028-395717CDC2A9}" destId="{349748F0-61B2-3C43-AD21-02A8AA4DDB06}" srcOrd="0" destOrd="0" presId="urn:microsoft.com/office/officeart/2005/8/layout/bProcess4"/>
    <dgm:cxn modelId="{ED31215A-14EA-6742-AC24-3A8D4E2F09C4}" type="presParOf" srcId="{B330BB18-73C5-B14F-8028-395717CDC2A9}" destId="{9C1B9ABF-E71B-B24A-8408-586FED4C6D2E}" srcOrd="1" destOrd="0" presId="urn:microsoft.com/office/officeart/2005/8/layout/bProcess4"/>
    <dgm:cxn modelId="{401A2C93-3B0D-F94C-B20A-B74908332BD1}" type="presParOf" srcId="{90F6C272-51AB-414C-95DF-C76710341EC9}" destId="{8B821840-5E6B-4E4B-BF90-5849FF7C13B4}" srcOrd="5" destOrd="0" presId="urn:microsoft.com/office/officeart/2005/8/layout/bProcess4"/>
    <dgm:cxn modelId="{702AED85-DA3D-CE4C-B46C-BC89AFE435C5}" type="presParOf" srcId="{90F6C272-51AB-414C-95DF-C76710341EC9}" destId="{6119CB6E-1F03-A746-BC58-9D99588C5FE5}" srcOrd="6" destOrd="0" presId="urn:microsoft.com/office/officeart/2005/8/layout/bProcess4"/>
    <dgm:cxn modelId="{8E1C5EA2-A9B1-B247-B2ED-D355D6C3CE74}" type="presParOf" srcId="{6119CB6E-1F03-A746-BC58-9D99588C5FE5}" destId="{FA5DED6A-1A7D-4846-AE54-F207720A7693}" srcOrd="0" destOrd="0" presId="urn:microsoft.com/office/officeart/2005/8/layout/bProcess4"/>
    <dgm:cxn modelId="{68EA1CAA-6295-2547-BB6C-70FA92218C85}" type="presParOf" srcId="{6119CB6E-1F03-A746-BC58-9D99588C5FE5}" destId="{FDC0E977-A620-914B-A507-6092EF47A661}" srcOrd="1" destOrd="0" presId="urn:microsoft.com/office/officeart/2005/8/layout/bProcess4"/>
    <dgm:cxn modelId="{80423FD5-AE00-3247-ACC6-CAB206AEEDED}" type="presParOf" srcId="{90F6C272-51AB-414C-95DF-C76710341EC9}" destId="{A5F0CB00-C9B5-6741-868F-6B0482278214}" srcOrd="7" destOrd="0" presId="urn:microsoft.com/office/officeart/2005/8/layout/bProcess4"/>
    <dgm:cxn modelId="{DF99A6F6-2924-7046-9492-9864911D737D}" type="presParOf" srcId="{90F6C272-51AB-414C-95DF-C76710341EC9}" destId="{51544E39-C3B3-6D4D-9DA2-761F00DB7D13}" srcOrd="8" destOrd="0" presId="urn:microsoft.com/office/officeart/2005/8/layout/bProcess4"/>
    <dgm:cxn modelId="{342B0C4C-1B3A-494D-8CD4-2CBA1A4FB046}" type="presParOf" srcId="{51544E39-C3B3-6D4D-9DA2-761F00DB7D13}" destId="{BDC2F53C-1D79-4D44-984D-E035FFAD1BCA}" srcOrd="0" destOrd="0" presId="urn:microsoft.com/office/officeart/2005/8/layout/bProcess4"/>
    <dgm:cxn modelId="{0C96B52B-768B-7E47-A1DD-1494A4EE47CF}" type="presParOf" srcId="{51544E39-C3B3-6D4D-9DA2-761F00DB7D13}" destId="{671713ED-83F4-7543-B319-6BF279AD7046}" srcOrd="1" destOrd="0" presId="urn:microsoft.com/office/officeart/2005/8/layout/bProcess4"/>
    <dgm:cxn modelId="{388BEACC-FFD7-CA44-89BD-44D716EABCE5}" type="presParOf" srcId="{90F6C272-51AB-414C-95DF-C76710341EC9}" destId="{D1AC7B2B-DF3F-5043-B035-0837C2E41356}" srcOrd="9" destOrd="0" presId="urn:microsoft.com/office/officeart/2005/8/layout/bProcess4"/>
    <dgm:cxn modelId="{652432D1-5837-184D-A2A4-99C8E3031359}" type="presParOf" srcId="{90F6C272-51AB-414C-95DF-C76710341EC9}" destId="{545EF36B-C4D1-BA43-A3F5-D04364A2BFC5}" srcOrd="10" destOrd="0" presId="urn:microsoft.com/office/officeart/2005/8/layout/bProcess4"/>
    <dgm:cxn modelId="{D5500650-2F1A-B146-AFFB-DF47F27B0161}" type="presParOf" srcId="{545EF36B-C4D1-BA43-A3F5-D04364A2BFC5}" destId="{A4C5316A-A277-3B46-BF22-0CEFF745B3A9}" srcOrd="0" destOrd="0" presId="urn:microsoft.com/office/officeart/2005/8/layout/bProcess4"/>
    <dgm:cxn modelId="{0EC43065-5C7B-B043-B0DC-4C28BB3F856A}" type="presParOf" srcId="{545EF36B-C4D1-BA43-A3F5-D04364A2BFC5}" destId="{9CA42D02-F930-2842-B6D4-8510CA421F09}" srcOrd="1" destOrd="0" presId="urn:microsoft.com/office/officeart/2005/8/layout/bProcess4"/>
    <dgm:cxn modelId="{020100CE-9DFE-9549-A824-7FE171D82104}" type="presParOf" srcId="{90F6C272-51AB-414C-95DF-C76710341EC9}" destId="{95FC8C40-5B0C-B945-A426-876101A313C6}" srcOrd="11" destOrd="0" presId="urn:microsoft.com/office/officeart/2005/8/layout/bProcess4"/>
    <dgm:cxn modelId="{C08ECF65-EB13-C54D-9069-AA3D699B66B1}" type="presParOf" srcId="{90F6C272-51AB-414C-95DF-C76710341EC9}" destId="{D6E94A1F-A80F-D54B-BF3F-E7A44375CE31}" srcOrd="12" destOrd="0" presId="urn:microsoft.com/office/officeart/2005/8/layout/bProcess4"/>
    <dgm:cxn modelId="{920EE066-791C-BA4E-BA2F-778B25B1444E}" type="presParOf" srcId="{D6E94A1F-A80F-D54B-BF3F-E7A44375CE31}" destId="{F8EFD43E-C584-834A-9D17-9DD55DB62C8F}" srcOrd="0" destOrd="0" presId="urn:microsoft.com/office/officeart/2005/8/layout/bProcess4"/>
    <dgm:cxn modelId="{E2B00812-054B-FE4D-B81D-C1E8BC614A58}" type="presParOf" srcId="{D6E94A1F-A80F-D54B-BF3F-E7A44375CE31}" destId="{168F03D1-1B53-3F4B-ACAF-957883F9434E}" srcOrd="1" destOrd="0" presId="urn:microsoft.com/office/officeart/2005/8/layout/bProcess4"/>
    <dgm:cxn modelId="{2DBD1DC7-E154-524A-BCD5-293E94021B96}" type="presParOf" srcId="{90F6C272-51AB-414C-95DF-C76710341EC9}" destId="{B0F13BD8-F33C-BC46-A9FB-24A8469256E1}" srcOrd="13" destOrd="0" presId="urn:microsoft.com/office/officeart/2005/8/layout/bProcess4"/>
    <dgm:cxn modelId="{AC1ADB49-B22E-2342-BEC2-5C68FACE0C51}" type="presParOf" srcId="{90F6C272-51AB-414C-95DF-C76710341EC9}" destId="{B8C09369-D369-6749-B731-58960EBE84CC}" srcOrd="14" destOrd="0" presId="urn:microsoft.com/office/officeart/2005/8/layout/bProcess4"/>
    <dgm:cxn modelId="{D78C9AC4-9B93-DA47-8710-9BF2CBBEB513}" type="presParOf" srcId="{B8C09369-D369-6749-B731-58960EBE84CC}" destId="{C3868B0B-D05C-9740-99BB-59B48467DA75}" srcOrd="0" destOrd="0" presId="urn:microsoft.com/office/officeart/2005/8/layout/bProcess4"/>
    <dgm:cxn modelId="{C0754CE5-2B27-344A-9314-CAFEC4168F2D}" type="presParOf" srcId="{B8C09369-D369-6749-B731-58960EBE84CC}" destId="{DFC1FB08-499B-354C-A182-15290EB0A0F0}" srcOrd="1" destOrd="0" presId="urn:microsoft.com/office/officeart/2005/8/layout/bProcess4"/>
    <dgm:cxn modelId="{2CFCBEF9-19F5-A24D-8879-E27EB2D88A22}" type="presParOf" srcId="{90F6C272-51AB-414C-95DF-C76710341EC9}" destId="{3DB490BC-60AF-1B42-91D4-90479CFCA076}" srcOrd="15" destOrd="0" presId="urn:microsoft.com/office/officeart/2005/8/layout/bProcess4"/>
    <dgm:cxn modelId="{58D7D83C-CC8E-6C40-8779-DC16A9447D6B}" type="presParOf" srcId="{90F6C272-51AB-414C-95DF-C76710341EC9}" destId="{7B4103D3-4D24-1C4C-81E7-939007A31088}" srcOrd="16" destOrd="0" presId="urn:microsoft.com/office/officeart/2005/8/layout/bProcess4"/>
    <dgm:cxn modelId="{C95649E4-5F7D-474D-A823-DEF5E3B45876}" type="presParOf" srcId="{7B4103D3-4D24-1C4C-81E7-939007A31088}" destId="{3D37B24A-35C0-3C43-9DE0-FAC9E2327FD3}" srcOrd="0" destOrd="0" presId="urn:microsoft.com/office/officeart/2005/8/layout/bProcess4"/>
    <dgm:cxn modelId="{FC2863E6-5B17-3F40-B7D4-0ED6CA608C30}" type="presParOf" srcId="{7B4103D3-4D24-1C4C-81E7-939007A31088}" destId="{8631E635-A9F0-A848-B20B-250DE6F2B617}" srcOrd="1" destOrd="0" presId="urn:microsoft.com/office/officeart/2005/8/layout/bProcess4"/>
    <dgm:cxn modelId="{B3D7A336-4654-2244-A7A2-90221450E317}" type="presParOf" srcId="{90F6C272-51AB-414C-95DF-C76710341EC9}" destId="{C0EC0C7F-58FB-1445-9324-A0796B106DB2}" srcOrd="17" destOrd="0" presId="urn:microsoft.com/office/officeart/2005/8/layout/bProcess4"/>
    <dgm:cxn modelId="{81342458-44D3-E843-8058-33921D7686A6}" type="presParOf" srcId="{90F6C272-51AB-414C-95DF-C76710341EC9}" destId="{318B9CD7-CCAF-5440-91BF-1B5AB884C095}" srcOrd="18" destOrd="0" presId="urn:microsoft.com/office/officeart/2005/8/layout/bProcess4"/>
    <dgm:cxn modelId="{343D78D1-DFDF-3547-A13D-2473551F4620}" type="presParOf" srcId="{318B9CD7-CCAF-5440-91BF-1B5AB884C095}" destId="{D68E0E12-6B48-3B44-89C3-D4E30C63121A}" srcOrd="0" destOrd="0" presId="urn:microsoft.com/office/officeart/2005/8/layout/bProcess4"/>
    <dgm:cxn modelId="{0E1F5274-F8A0-F143-B6CB-D565823BEBDB}" type="presParOf" srcId="{318B9CD7-CCAF-5440-91BF-1B5AB884C095}" destId="{4BC3DA6E-B3E6-A74D-A1E1-B7C470D40682}" srcOrd="1" destOrd="0" presId="urn:microsoft.com/office/officeart/2005/8/layout/bProcess4"/>
    <dgm:cxn modelId="{96E0152F-BCBC-4B42-AEF4-570335A6BEF7}" type="presParOf" srcId="{90F6C272-51AB-414C-95DF-C76710341EC9}" destId="{43D125EB-46CD-E941-B5FF-FC33EAA52AAC}" srcOrd="19" destOrd="0" presId="urn:microsoft.com/office/officeart/2005/8/layout/bProcess4"/>
    <dgm:cxn modelId="{C94F52F0-1402-7441-B5E4-1ACBF834C50C}" type="presParOf" srcId="{90F6C272-51AB-414C-95DF-C76710341EC9}" destId="{E401337F-D943-3841-A79D-5988BD753AD3}" srcOrd="20" destOrd="0" presId="urn:microsoft.com/office/officeart/2005/8/layout/bProcess4"/>
    <dgm:cxn modelId="{F5EA799B-EC6F-3F42-8CA3-804291885419}" type="presParOf" srcId="{E401337F-D943-3841-A79D-5988BD753AD3}" destId="{914322C9-71DD-A246-AA27-E36CC12F8525}" srcOrd="0" destOrd="0" presId="urn:microsoft.com/office/officeart/2005/8/layout/bProcess4"/>
    <dgm:cxn modelId="{55D637C1-D870-854F-9259-0DAB42AA77C6}" type="presParOf" srcId="{E401337F-D943-3841-A79D-5988BD753AD3}" destId="{56C269CA-6F8D-0840-BF8F-48BF13FB0287}" srcOrd="1" destOrd="0" presId="urn:microsoft.com/office/officeart/2005/8/layout/bProcess4"/>
    <dgm:cxn modelId="{6F0465CC-5AB2-E14C-941E-4F336C535830}" type="presParOf" srcId="{90F6C272-51AB-414C-95DF-C76710341EC9}" destId="{FC0D53E5-C84C-6A4E-ABA0-0674CB8A0485}" srcOrd="21" destOrd="0" presId="urn:microsoft.com/office/officeart/2005/8/layout/bProcess4"/>
    <dgm:cxn modelId="{010BEBA0-465E-424A-8B34-0E02B2DF4795}" type="presParOf" srcId="{90F6C272-51AB-414C-95DF-C76710341EC9}" destId="{42EA42AE-87B0-364A-B16E-833819611EF1}" srcOrd="22" destOrd="0" presId="urn:microsoft.com/office/officeart/2005/8/layout/bProcess4"/>
    <dgm:cxn modelId="{D807A6D9-16F1-3649-98D5-2E4819EA6B0B}" type="presParOf" srcId="{42EA42AE-87B0-364A-B16E-833819611EF1}" destId="{648222A8-9769-CB47-864E-AD35F31815F1}" srcOrd="0" destOrd="0" presId="urn:microsoft.com/office/officeart/2005/8/layout/bProcess4"/>
    <dgm:cxn modelId="{6AE161DD-1C17-464F-BE52-59870425C810}" type="presParOf" srcId="{42EA42AE-87B0-364A-B16E-833819611EF1}" destId="{DA71049D-A73F-0949-87C0-0E34A0E46AA2}"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5D34CE-145F-D040-A656-56BC6EBC60C8}" type="doc">
      <dgm:prSet loTypeId="urn:microsoft.com/office/officeart/2005/8/layout/bProcess4" loCatId="" qsTypeId="urn:microsoft.com/office/officeart/2005/8/quickstyle/simple2" qsCatId="simple" csTypeId="urn:microsoft.com/office/officeart/2005/8/colors/colorful5" csCatId="colorful" phldr="1"/>
      <dgm:spPr/>
      <dgm:t>
        <a:bodyPr/>
        <a:lstStyle/>
        <a:p>
          <a:endParaRPr lang="es-ES"/>
        </a:p>
      </dgm:t>
    </dgm:pt>
    <dgm:pt modelId="{B06D420A-92BC-DE45-AE54-3C34CD5DB014}">
      <dgm:prSet phldrT="[Texto]" custT="1"/>
      <dgm:spPr>
        <a:solidFill>
          <a:schemeClr val="tx1">
            <a:lumMod val="85000"/>
          </a:schemeClr>
        </a:solidFill>
      </dgm:spPr>
      <dgm:t>
        <a:bodyPr/>
        <a:lstStyle/>
        <a:p>
          <a:r>
            <a:rPr lang="es-ES" sz="1800" b="1" dirty="0">
              <a:solidFill>
                <a:srgbClr val="0B0C0D"/>
              </a:solidFill>
              <a:latin typeface="Calibri" panose="020F0502020204030204" pitchFamily="34" charset="0"/>
              <a:cs typeface="Calibri" panose="020F0502020204030204" pitchFamily="34" charset="0"/>
            </a:rPr>
            <a:t>La unidad final a ser comercializada del producto, al granel, debe llevar marcada o en una etiqueta adherida, al menos la siguiente información:</a:t>
          </a:r>
        </a:p>
      </dgm:t>
    </dgm:pt>
    <dgm:pt modelId="{CBF3058B-64B0-8C4C-94A7-831E6272A0B5}" type="parTrans" cxnId="{51B3138D-24EE-1B4D-92EF-35CC873E8E69}">
      <dgm:prSet/>
      <dgm:spPr/>
      <dgm:t>
        <a:bodyPr/>
        <a:lstStyle/>
        <a:p>
          <a:endParaRPr lang="es-ES" sz="1800" b="1">
            <a:solidFill>
              <a:schemeClr val="bg1"/>
            </a:solidFill>
            <a:latin typeface="Calibri" panose="020F0502020204030204" pitchFamily="34" charset="0"/>
            <a:cs typeface="Calibri" panose="020F0502020204030204" pitchFamily="34" charset="0"/>
          </a:endParaRPr>
        </a:p>
      </dgm:t>
    </dgm:pt>
    <dgm:pt modelId="{D86858B4-EA22-8342-BC5A-C5548E464F5B}" type="sibTrans" cxnId="{51B3138D-24EE-1B4D-92EF-35CC873E8E69}">
      <dgm:prSet/>
      <dgm:spPr>
        <a:solidFill>
          <a:schemeClr val="accent4">
            <a:lumMod val="75000"/>
          </a:schemeClr>
        </a:solidFill>
      </dgm:spPr>
      <dgm:t>
        <a:bodyPr/>
        <a:lstStyle/>
        <a:p>
          <a:endParaRPr lang="es-ES" sz="1800" b="1">
            <a:solidFill>
              <a:schemeClr val="bg1"/>
            </a:solidFill>
            <a:latin typeface="Calibri" panose="020F0502020204030204" pitchFamily="34" charset="0"/>
            <a:cs typeface="Calibri" panose="020F0502020204030204" pitchFamily="34" charset="0"/>
          </a:endParaRPr>
        </a:p>
      </dgm:t>
    </dgm:pt>
    <dgm:pt modelId="{7723304E-B725-5B45-9B72-931C26646280}">
      <dgm:prSet phldrT="[Texto]" custT="1"/>
      <dgm:spPr>
        <a:solidFill>
          <a:schemeClr val="tx1">
            <a:lumMod val="85000"/>
          </a:schemeClr>
        </a:solidFill>
      </dgm:spPr>
      <dgm:t>
        <a:bodyPr/>
        <a:lstStyle/>
        <a:p>
          <a:r>
            <a:rPr lang="es-ES" sz="1800" b="1" dirty="0">
              <a:solidFill>
                <a:srgbClr val="0B0C0D"/>
              </a:solidFill>
              <a:latin typeface="Calibri" panose="020F0502020204030204" pitchFamily="34" charset="0"/>
              <a:cs typeface="Calibri" panose="020F0502020204030204" pitchFamily="34" charset="0"/>
            </a:rPr>
            <a:t>a) Marca comercial o el nombre del fabricante (puede ser abreviado)</a:t>
          </a:r>
        </a:p>
      </dgm:t>
    </dgm:pt>
    <dgm:pt modelId="{09B13B1F-69D6-E148-B50E-3A181DFA94FD}" type="parTrans" cxnId="{78EC13E4-36E0-3E4E-BB0B-455BA3A86B9E}">
      <dgm:prSet/>
      <dgm:spPr/>
      <dgm:t>
        <a:bodyPr/>
        <a:lstStyle/>
        <a:p>
          <a:endParaRPr lang="es-ES" sz="1800" b="1">
            <a:solidFill>
              <a:schemeClr val="bg1"/>
            </a:solidFill>
            <a:latin typeface="Calibri" panose="020F0502020204030204" pitchFamily="34" charset="0"/>
            <a:cs typeface="Calibri" panose="020F0502020204030204" pitchFamily="34" charset="0"/>
          </a:endParaRPr>
        </a:p>
      </dgm:t>
    </dgm:pt>
    <dgm:pt modelId="{B6EDBEC7-7762-7C41-A666-AE732DF09AB1}" type="sibTrans" cxnId="{78EC13E4-36E0-3E4E-BB0B-455BA3A86B9E}">
      <dgm:prSet/>
      <dgm:spPr>
        <a:solidFill>
          <a:schemeClr val="accent4">
            <a:lumMod val="75000"/>
          </a:schemeClr>
        </a:solidFill>
      </dgm:spPr>
      <dgm:t>
        <a:bodyPr/>
        <a:lstStyle/>
        <a:p>
          <a:endParaRPr lang="es-ES" sz="1800" b="1">
            <a:solidFill>
              <a:schemeClr val="bg1"/>
            </a:solidFill>
            <a:latin typeface="Calibri" panose="020F0502020204030204" pitchFamily="34" charset="0"/>
            <a:cs typeface="Calibri" panose="020F0502020204030204" pitchFamily="34" charset="0"/>
          </a:endParaRPr>
        </a:p>
      </dgm:t>
    </dgm:pt>
    <dgm:pt modelId="{082FF965-A8A1-7A4E-80F1-E56ED213CEC7}">
      <dgm:prSet phldrT="[Texto]" custT="1"/>
      <dgm:spPr>
        <a:solidFill>
          <a:schemeClr val="tx1">
            <a:lumMod val="85000"/>
          </a:schemeClr>
        </a:solidFill>
      </dgm:spPr>
      <dgm:t>
        <a:bodyPr/>
        <a:lstStyle/>
        <a:p>
          <a:r>
            <a:rPr lang="es-ES" sz="1800" b="1" dirty="0">
              <a:solidFill>
                <a:srgbClr val="0B0C0D"/>
              </a:solidFill>
              <a:latin typeface="Calibri" panose="020F0502020204030204" pitchFamily="34" charset="0"/>
              <a:cs typeface="Calibri" panose="020F0502020204030204" pitchFamily="34" charset="0"/>
            </a:rPr>
            <a:t>b) En caso de producto importado, la razón social e identificación fiscal (RUC) del importador y, dirección comercial del importador.</a:t>
          </a:r>
        </a:p>
      </dgm:t>
    </dgm:pt>
    <dgm:pt modelId="{69BEFB21-13CC-5E47-9EED-88342AF28B4E}" type="parTrans" cxnId="{44971407-E694-894B-B544-A1DE85DACE98}">
      <dgm:prSet/>
      <dgm:spPr/>
      <dgm:t>
        <a:bodyPr/>
        <a:lstStyle/>
        <a:p>
          <a:endParaRPr lang="es-ES" sz="1800" b="1">
            <a:solidFill>
              <a:schemeClr val="bg1"/>
            </a:solidFill>
            <a:latin typeface="Calibri" panose="020F0502020204030204" pitchFamily="34" charset="0"/>
            <a:cs typeface="Calibri" panose="020F0502020204030204" pitchFamily="34" charset="0"/>
          </a:endParaRPr>
        </a:p>
      </dgm:t>
    </dgm:pt>
    <dgm:pt modelId="{ADBA736F-332D-094D-B356-7CF61D860576}" type="sibTrans" cxnId="{44971407-E694-894B-B544-A1DE85DACE98}">
      <dgm:prSet/>
      <dgm:spPr>
        <a:solidFill>
          <a:schemeClr val="accent4">
            <a:lumMod val="75000"/>
          </a:schemeClr>
        </a:solidFill>
      </dgm:spPr>
      <dgm:t>
        <a:bodyPr/>
        <a:lstStyle/>
        <a:p>
          <a:endParaRPr lang="es-ES" sz="1800" b="1">
            <a:solidFill>
              <a:schemeClr val="bg1"/>
            </a:solidFill>
            <a:latin typeface="Calibri" panose="020F0502020204030204" pitchFamily="34" charset="0"/>
            <a:cs typeface="Calibri" panose="020F0502020204030204" pitchFamily="34" charset="0"/>
          </a:endParaRPr>
        </a:p>
      </dgm:t>
    </dgm:pt>
    <dgm:pt modelId="{C5C8A496-1D7D-664A-81B8-255910DB9BE4}">
      <dgm:prSet custT="1"/>
      <dgm:spPr>
        <a:solidFill>
          <a:schemeClr val="tx1">
            <a:lumMod val="85000"/>
          </a:schemeClr>
        </a:solidFill>
      </dgm:spPr>
      <dgm:t>
        <a:bodyPr/>
        <a:lstStyle/>
        <a:p>
          <a:r>
            <a:rPr lang="es-ES" sz="2000" dirty="0">
              <a:solidFill>
                <a:srgbClr val="0B0C0D"/>
              </a:solidFill>
            </a:rPr>
            <a:t>País de fabricación del producto.</a:t>
          </a:r>
        </a:p>
      </dgm:t>
    </dgm:pt>
    <dgm:pt modelId="{A6EB1A4E-34C2-124F-9276-CEB15B5A60E8}" type="sibTrans" cxnId="{3B7F5076-401E-294E-BF16-7F2F5B1EDF08}">
      <dgm:prSet/>
      <dgm:spPr/>
      <dgm:t>
        <a:bodyPr/>
        <a:lstStyle/>
        <a:p>
          <a:endParaRPr lang="es-ES"/>
        </a:p>
      </dgm:t>
    </dgm:pt>
    <dgm:pt modelId="{591FF71D-B571-894E-946D-2ED6DC864906}" type="parTrans" cxnId="{3B7F5076-401E-294E-BF16-7F2F5B1EDF08}">
      <dgm:prSet/>
      <dgm:spPr/>
      <dgm:t>
        <a:bodyPr/>
        <a:lstStyle/>
        <a:p>
          <a:endParaRPr lang="es-ES"/>
        </a:p>
      </dgm:t>
    </dgm:pt>
    <dgm:pt modelId="{90F6C272-51AB-414C-95DF-C76710341EC9}" type="pres">
      <dgm:prSet presAssocID="{045D34CE-145F-D040-A656-56BC6EBC60C8}" presName="Name0" presStyleCnt="0">
        <dgm:presLayoutVars>
          <dgm:dir/>
          <dgm:resizeHandles/>
        </dgm:presLayoutVars>
      </dgm:prSet>
      <dgm:spPr/>
    </dgm:pt>
    <dgm:pt modelId="{BE99DB42-05DB-284E-A239-CC195C13B7FC}" type="pres">
      <dgm:prSet presAssocID="{B06D420A-92BC-DE45-AE54-3C34CD5DB014}" presName="compNode" presStyleCnt="0"/>
      <dgm:spPr/>
    </dgm:pt>
    <dgm:pt modelId="{873379D9-A4FF-AE46-889C-8F4CE6979AE4}" type="pres">
      <dgm:prSet presAssocID="{B06D420A-92BC-DE45-AE54-3C34CD5DB014}" presName="dummyConnPt" presStyleCnt="0"/>
      <dgm:spPr/>
    </dgm:pt>
    <dgm:pt modelId="{C58DF1AF-410D-EC4F-964B-4CBB92D853E3}" type="pres">
      <dgm:prSet presAssocID="{B06D420A-92BC-DE45-AE54-3C34CD5DB014}" presName="node" presStyleLbl="node1" presStyleIdx="0" presStyleCnt="4" custScaleX="171511">
        <dgm:presLayoutVars>
          <dgm:bulletEnabled val="1"/>
        </dgm:presLayoutVars>
      </dgm:prSet>
      <dgm:spPr/>
    </dgm:pt>
    <dgm:pt modelId="{44EDDBC3-087F-414F-99F3-D1B4C1A01CC4}" type="pres">
      <dgm:prSet presAssocID="{D86858B4-EA22-8342-BC5A-C5548E464F5B}" presName="sibTrans" presStyleLbl="bgSibTrans2D1" presStyleIdx="0" presStyleCnt="3"/>
      <dgm:spPr/>
    </dgm:pt>
    <dgm:pt modelId="{69B00FBC-7452-3B49-8AFA-1036AC321224}" type="pres">
      <dgm:prSet presAssocID="{7723304E-B725-5B45-9B72-931C26646280}" presName="compNode" presStyleCnt="0"/>
      <dgm:spPr/>
    </dgm:pt>
    <dgm:pt modelId="{FF33CB03-0BC9-5647-9799-93713F4E44DC}" type="pres">
      <dgm:prSet presAssocID="{7723304E-B725-5B45-9B72-931C26646280}" presName="dummyConnPt" presStyleCnt="0"/>
      <dgm:spPr/>
    </dgm:pt>
    <dgm:pt modelId="{1994A4A9-EACD-6040-B978-BBB4E589A9D7}" type="pres">
      <dgm:prSet presAssocID="{7723304E-B725-5B45-9B72-931C26646280}" presName="node" presStyleLbl="node1" presStyleIdx="1" presStyleCnt="4" custScaleX="184432">
        <dgm:presLayoutVars>
          <dgm:bulletEnabled val="1"/>
        </dgm:presLayoutVars>
      </dgm:prSet>
      <dgm:spPr/>
    </dgm:pt>
    <dgm:pt modelId="{2EC8D497-9EFF-404B-86FB-C1C9CDE64635}" type="pres">
      <dgm:prSet presAssocID="{B6EDBEC7-7762-7C41-A666-AE732DF09AB1}" presName="sibTrans" presStyleLbl="bgSibTrans2D1" presStyleIdx="1" presStyleCnt="3"/>
      <dgm:spPr/>
    </dgm:pt>
    <dgm:pt modelId="{B330BB18-73C5-B14F-8028-395717CDC2A9}" type="pres">
      <dgm:prSet presAssocID="{082FF965-A8A1-7A4E-80F1-E56ED213CEC7}" presName="compNode" presStyleCnt="0"/>
      <dgm:spPr/>
    </dgm:pt>
    <dgm:pt modelId="{349748F0-61B2-3C43-AD21-02A8AA4DDB06}" type="pres">
      <dgm:prSet presAssocID="{082FF965-A8A1-7A4E-80F1-E56ED213CEC7}" presName="dummyConnPt" presStyleCnt="0"/>
      <dgm:spPr/>
    </dgm:pt>
    <dgm:pt modelId="{9C1B9ABF-E71B-B24A-8408-586FED4C6D2E}" type="pres">
      <dgm:prSet presAssocID="{082FF965-A8A1-7A4E-80F1-E56ED213CEC7}" presName="node" presStyleLbl="node1" presStyleIdx="2" presStyleCnt="4" custScaleX="190067">
        <dgm:presLayoutVars>
          <dgm:bulletEnabled val="1"/>
        </dgm:presLayoutVars>
      </dgm:prSet>
      <dgm:spPr/>
    </dgm:pt>
    <dgm:pt modelId="{8B821840-5E6B-4E4B-BF90-5849FF7C13B4}" type="pres">
      <dgm:prSet presAssocID="{ADBA736F-332D-094D-B356-7CF61D860576}" presName="sibTrans" presStyleLbl="bgSibTrans2D1" presStyleIdx="2" presStyleCnt="3"/>
      <dgm:spPr/>
    </dgm:pt>
    <dgm:pt modelId="{42EA42AE-87B0-364A-B16E-833819611EF1}" type="pres">
      <dgm:prSet presAssocID="{C5C8A496-1D7D-664A-81B8-255910DB9BE4}" presName="compNode" presStyleCnt="0"/>
      <dgm:spPr/>
    </dgm:pt>
    <dgm:pt modelId="{648222A8-9769-CB47-864E-AD35F31815F1}" type="pres">
      <dgm:prSet presAssocID="{C5C8A496-1D7D-664A-81B8-255910DB9BE4}" presName="dummyConnPt" presStyleCnt="0"/>
      <dgm:spPr/>
    </dgm:pt>
    <dgm:pt modelId="{DA71049D-A73F-0949-87C0-0E34A0E46AA2}" type="pres">
      <dgm:prSet presAssocID="{C5C8A496-1D7D-664A-81B8-255910DB9BE4}" presName="node" presStyleLbl="node1" presStyleIdx="3" presStyleCnt="4" custScaleX="208350">
        <dgm:presLayoutVars>
          <dgm:bulletEnabled val="1"/>
        </dgm:presLayoutVars>
      </dgm:prSet>
      <dgm:spPr/>
    </dgm:pt>
  </dgm:ptLst>
  <dgm:cxnLst>
    <dgm:cxn modelId="{44971407-E694-894B-B544-A1DE85DACE98}" srcId="{045D34CE-145F-D040-A656-56BC6EBC60C8}" destId="{082FF965-A8A1-7A4E-80F1-E56ED213CEC7}" srcOrd="2" destOrd="0" parTransId="{69BEFB21-13CC-5E47-9EED-88342AF28B4E}" sibTransId="{ADBA736F-332D-094D-B356-7CF61D860576}"/>
    <dgm:cxn modelId="{ABC7AD25-DD6E-D948-9780-E4DB7ABEE3DC}" type="presOf" srcId="{ADBA736F-332D-094D-B356-7CF61D860576}" destId="{8B821840-5E6B-4E4B-BF90-5849FF7C13B4}" srcOrd="0" destOrd="0" presId="urn:microsoft.com/office/officeart/2005/8/layout/bProcess4"/>
    <dgm:cxn modelId="{53074D38-B352-B64E-94E3-91A530E8A157}" type="presOf" srcId="{082FF965-A8A1-7A4E-80F1-E56ED213CEC7}" destId="{9C1B9ABF-E71B-B24A-8408-586FED4C6D2E}" srcOrd="0" destOrd="0" presId="urn:microsoft.com/office/officeart/2005/8/layout/bProcess4"/>
    <dgm:cxn modelId="{03FE7F6C-43A0-2640-8213-A830E7EC198B}" type="presOf" srcId="{7723304E-B725-5B45-9B72-931C26646280}" destId="{1994A4A9-EACD-6040-B978-BBB4E589A9D7}" srcOrd="0" destOrd="0" presId="urn:microsoft.com/office/officeart/2005/8/layout/bProcess4"/>
    <dgm:cxn modelId="{A1401476-9EEC-824E-AC37-9C7A102D7E50}" type="presOf" srcId="{045D34CE-145F-D040-A656-56BC6EBC60C8}" destId="{90F6C272-51AB-414C-95DF-C76710341EC9}" srcOrd="0" destOrd="0" presId="urn:microsoft.com/office/officeart/2005/8/layout/bProcess4"/>
    <dgm:cxn modelId="{3B7F5076-401E-294E-BF16-7F2F5B1EDF08}" srcId="{045D34CE-145F-D040-A656-56BC6EBC60C8}" destId="{C5C8A496-1D7D-664A-81B8-255910DB9BE4}" srcOrd="3" destOrd="0" parTransId="{591FF71D-B571-894E-946D-2ED6DC864906}" sibTransId="{A6EB1A4E-34C2-124F-9276-CEB15B5A60E8}"/>
    <dgm:cxn modelId="{51B3138D-24EE-1B4D-92EF-35CC873E8E69}" srcId="{045D34CE-145F-D040-A656-56BC6EBC60C8}" destId="{B06D420A-92BC-DE45-AE54-3C34CD5DB014}" srcOrd="0" destOrd="0" parTransId="{CBF3058B-64B0-8C4C-94A7-831E6272A0B5}" sibTransId="{D86858B4-EA22-8342-BC5A-C5548E464F5B}"/>
    <dgm:cxn modelId="{0117AB9E-F999-A842-ACB6-CB1E72D6FED5}" type="presOf" srcId="{B06D420A-92BC-DE45-AE54-3C34CD5DB014}" destId="{C58DF1AF-410D-EC4F-964B-4CBB92D853E3}" srcOrd="0" destOrd="0" presId="urn:microsoft.com/office/officeart/2005/8/layout/bProcess4"/>
    <dgm:cxn modelId="{7EAF18C0-9C48-B347-8DE9-1A4AADB39F38}" type="presOf" srcId="{D86858B4-EA22-8342-BC5A-C5548E464F5B}" destId="{44EDDBC3-087F-414F-99F3-D1B4C1A01CC4}" srcOrd="0" destOrd="0" presId="urn:microsoft.com/office/officeart/2005/8/layout/bProcess4"/>
    <dgm:cxn modelId="{78EC13E4-36E0-3E4E-BB0B-455BA3A86B9E}" srcId="{045D34CE-145F-D040-A656-56BC6EBC60C8}" destId="{7723304E-B725-5B45-9B72-931C26646280}" srcOrd="1" destOrd="0" parTransId="{09B13B1F-69D6-E148-B50E-3A181DFA94FD}" sibTransId="{B6EDBEC7-7762-7C41-A666-AE732DF09AB1}"/>
    <dgm:cxn modelId="{F9A42CE9-5CEE-7A4B-ADC5-F8F7A7AD1602}" type="presOf" srcId="{B6EDBEC7-7762-7C41-A666-AE732DF09AB1}" destId="{2EC8D497-9EFF-404B-86FB-C1C9CDE64635}" srcOrd="0" destOrd="0" presId="urn:microsoft.com/office/officeart/2005/8/layout/bProcess4"/>
    <dgm:cxn modelId="{9743BCFA-833C-F543-895B-414D83FC96A7}" type="presOf" srcId="{C5C8A496-1D7D-664A-81B8-255910DB9BE4}" destId="{DA71049D-A73F-0949-87C0-0E34A0E46AA2}" srcOrd="0" destOrd="0" presId="urn:microsoft.com/office/officeart/2005/8/layout/bProcess4"/>
    <dgm:cxn modelId="{1A1D24A8-6162-2A40-8139-E90E22A4F3CF}" type="presParOf" srcId="{90F6C272-51AB-414C-95DF-C76710341EC9}" destId="{BE99DB42-05DB-284E-A239-CC195C13B7FC}" srcOrd="0" destOrd="0" presId="urn:microsoft.com/office/officeart/2005/8/layout/bProcess4"/>
    <dgm:cxn modelId="{E3D713E7-9571-FD4D-9518-FC4ABF879B94}" type="presParOf" srcId="{BE99DB42-05DB-284E-A239-CC195C13B7FC}" destId="{873379D9-A4FF-AE46-889C-8F4CE6979AE4}" srcOrd="0" destOrd="0" presId="urn:microsoft.com/office/officeart/2005/8/layout/bProcess4"/>
    <dgm:cxn modelId="{F96C9108-F890-AF4D-9469-F2EF0B32904F}" type="presParOf" srcId="{BE99DB42-05DB-284E-A239-CC195C13B7FC}" destId="{C58DF1AF-410D-EC4F-964B-4CBB92D853E3}" srcOrd="1" destOrd="0" presId="urn:microsoft.com/office/officeart/2005/8/layout/bProcess4"/>
    <dgm:cxn modelId="{74479F8A-F8E1-D446-B02F-0DB7E4358C08}" type="presParOf" srcId="{90F6C272-51AB-414C-95DF-C76710341EC9}" destId="{44EDDBC3-087F-414F-99F3-D1B4C1A01CC4}" srcOrd="1" destOrd="0" presId="urn:microsoft.com/office/officeart/2005/8/layout/bProcess4"/>
    <dgm:cxn modelId="{047BC798-4CA6-234B-9398-4F01BC4D39CE}" type="presParOf" srcId="{90F6C272-51AB-414C-95DF-C76710341EC9}" destId="{69B00FBC-7452-3B49-8AFA-1036AC321224}" srcOrd="2" destOrd="0" presId="urn:microsoft.com/office/officeart/2005/8/layout/bProcess4"/>
    <dgm:cxn modelId="{AD53D2CF-F526-8747-AF13-15C39FB1DECF}" type="presParOf" srcId="{69B00FBC-7452-3B49-8AFA-1036AC321224}" destId="{FF33CB03-0BC9-5647-9799-93713F4E44DC}" srcOrd="0" destOrd="0" presId="urn:microsoft.com/office/officeart/2005/8/layout/bProcess4"/>
    <dgm:cxn modelId="{EAFEED81-6983-C04B-AF0C-B4E90B8F6C15}" type="presParOf" srcId="{69B00FBC-7452-3B49-8AFA-1036AC321224}" destId="{1994A4A9-EACD-6040-B978-BBB4E589A9D7}" srcOrd="1" destOrd="0" presId="urn:microsoft.com/office/officeart/2005/8/layout/bProcess4"/>
    <dgm:cxn modelId="{56D64227-CE44-A644-8E36-698FDDFB0174}" type="presParOf" srcId="{90F6C272-51AB-414C-95DF-C76710341EC9}" destId="{2EC8D497-9EFF-404B-86FB-C1C9CDE64635}" srcOrd="3" destOrd="0" presId="urn:microsoft.com/office/officeart/2005/8/layout/bProcess4"/>
    <dgm:cxn modelId="{66CB955C-45F2-4346-A5FC-13C6936F82A7}" type="presParOf" srcId="{90F6C272-51AB-414C-95DF-C76710341EC9}" destId="{B330BB18-73C5-B14F-8028-395717CDC2A9}" srcOrd="4" destOrd="0" presId="urn:microsoft.com/office/officeart/2005/8/layout/bProcess4"/>
    <dgm:cxn modelId="{D1F1459D-D14E-7249-A771-E56B69803AAB}" type="presParOf" srcId="{B330BB18-73C5-B14F-8028-395717CDC2A9}" destId="{349748F0-61B2-3C43-AD21-02A8AA4DDB06}" srcOrd="0" destOrd="0" presId="urn:microsoft.com/office/officeart/2005/8/layout/bProcess4"/>
    <dgm:cxn modelId="{ED31215A-14EA-6742-AC24-3A8D4E2F09C4}" type="presParOf" srcId="{B330BB18-73C5-B14F-8028-395717CDC2A9}" destId="{9C1B9ABF-E71B-B24A-8408-586FED4C6D2E}" srcOrd="1" destOrd="0" presId="urn:microsoft.com/office/officeart/2005/8/layout/bProcess4"/>
    <dgm:cxn modelId="{401A2C93-3B0D-F94C-B20A-B74908332BD1}" type="presParOf" srcId="{90F6C272-51AB-414C-95DF-C76710341EC9}" destId="{8B821840-5E6B-4E4B-BF90-5849FF7C13B4}" srcOrd="5" destOrd="0" presId="urn:microsoft.com/office/officeart/2005/8/layout/bProcess4"/>
    <dgm:cxn modelId="{010BEBA0-465E-424A-8B34-0E02B2DF4795}" type="presParOf" srcId="{90F6C272-51AB-414C-95DF-C76710341EC9}" destId="{42EA42AE-87B0-364A-B16E-833819611EF1}" srcOrd="6" destOrd="0" presId="urn:microsoft.com/office/officeart/2005/8/layout/bProcess4"/>
    <dgm:cxn modelId="{D807A6D9-16F1-3649-98D5-2E4819EA6B0B}" type="presParOf" srcId="{42EA42AE-87B0-364A-B16E-833819611EF1}" destId="{648222A8-9769-CB47-864E-AD35F31815F1}" srcOrd="0" destOrd="0" presId="urn:microsoft.com/office/officeart/2005/8/layout/bProcess4"/>
    <dgm:cxn modelId="{6AE161DD-1C17-464F-BE52-59870425C810}" type="presParOf" srcId="{42EA42AE-87B0-364A-B16E-833819611EF1}" destId="{DA71049D-A73F-0949-87C0-0E34A0E46AA2}"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711517-7B14-4EB7-985B-AB597AA9210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EC"/>
        </a:p>
      </dgm:t>
    </dgm:pt>
    <dgm:pt modelId="{520C53C7-1494-49A0-9B8E-79DA3C724862}">
      <dgm:prSet phldrT="[Texto]"/>
      <dgm:spPr/>
      <dgm:t>
        <a:bodyPr/>
        <a:lstStyle/>
        <a:p>
          <a:r>
            <a:rPr lang="es-EC" b="1" dirty="0">
              <a:solidFill>
                <a:srgbClr val="0B0C0D"/>
              </a:solidFill>
            </a:rPr>
            <a:t>Esquema 1b</a:t>
          </a:r>
        </a:p>
      </dgm:t>
    </dgm:pt>
    <dgm:pt modelId="{C8BB0FF4-FCDB-4FD6-ABE6-319E6D635E2D}" type="parTrans" cxnId="{1C69B9FE-E94E-4ED7-8F25-A17E54770837}">
      <dgm:prSet/>
      <dgm:spPr/>
      <dgm:t>
        <a:bodyPr/>
        <a:lstStyle/>
        <a:p>
          <a:endParaRPr lang="es-EC"/>
        </a:p>
      </dgm:t>
    </dgm:pt>
    <dgm:pt modelId="{C0E06082-58D2-4E91-871A-B9196106B129}" type="sibTrans" cxnId="{1C69B9FE-E94E-4ED7-8F25-A17E54770837}">
      <dgm:prSet/>
      <dgm:spPr/>
      <dgm:t>
        <a:bodyPr/>
        <a:lstStyle/>
        <a:p>
          <a:endParaRPr lang="es-EC"/>
        </a:p>
      </dgm:t>
    </dgm:pt>
    <dgm:pt modelId="{9D6BC0AA-F9A4-4F4B-A505-E3173CC6E43C}">
      <dgm:prSet phldrT="[Texto]" custT="1"/>
      <dgm:spPr>
        <a:solidFill>
          <a:srgbClr val="0B0C0D"/>
        </a:solidFill>
      </dgm:spPr>
      <dgm:t>
        <a:bodyPr/>
        <a:lstStyle/>
        <a:p>
          <a:r>
            <a:rPr lang="es-EC" sz="1600" dirty="0"/>
            <a:t>Lote a Lote; establecidos </a:t>
          </a:r>
          <a:r>
            <a:rPr lang="es-MX" sz="1600" dirty="0"/>
            <a:t>en la Norma ISO/IEC 17067, emitido por un organismo de Certificación de Producto</a:t>
          </a:r>
          <a:endParaRPr lang="es-EC" sz="1600" dirty="0"/>
        </a:p>
      </dgm:t>
    </dgm:pt>
    <dgm:pt modelId="{8B6003B2-EB0E-4765-B3B3-D9408250E7FC}" type="parTrans" cxnId="{6F01DDD4-8519-48BD-9571-387E6FB70D30}">
      <dgm:prSet/>
      <dgm:spPr/>
      <dgm:t>
        <a:bodyPr/>
        <a:lstStyle/>
        <a:p>
          <a:endParaRPr lang="es-EC"/>
        </a:p>
      </dgm:t>
    </dgm:pt>
    <dgm:pt modelId="{03E2EF6A-B7B6-4F20-85AB-C2690A67BA48}" type="sibTrans" cxnId="{6F01DDD4-8519-48BD-9571-387E6FB70D30}">
      <dgm:prSet/>
      <dgm:spPr/>
      <dgm:t>
        <a:bodyPr/>
        <a:lstStyle/>
        <a:p>
          <a:endParaRPr lang="es-EC"/>
        </a:p>
      </dgm:t>
    </dgm:pt>
    <dgm:pt modelId="{CAB6EAEB-094E-4805-8585-1646DA548B21}">
      <dgm:prSet phldrT="[Texto]"/>
      <dgm:spPr/>
      <dgm:t>
        <a:bodyPr/>
        <a:lstStyle/>
        <a:p>
          <a:r>
            <a:rPr lang="es-EC" b="1" dirty="0">
              <a:solidFill>
                <a:srgbClr val="0B0C0D"/>
              </a:solidFill>
            </a:rPr>
            <a:t>Esquema 5</a:t>
          </a:r>
        </a:p>
      </dgm:t>
    </dgm:pt>
    <dgm:pt modelId="{9829FACF-168F-427B-A9EB-1F779BDAF78A}" type="parTrans" cxnId="{FE8115FE-20F9-45D6-BA75-FFB57F1A1C10}">
      <dgm:prSet/>
      <dgm:spPr/>
      <dgm:t>
        <a:bodyPr/>
        <a:lstStyle/>
        <a:p>
          <a:endParaRPr lang="es-EC"/>
        </a:p>
      </dgm:t>
    </dgm:pt>
    <dgm:pt modelId="{4E36FB08-B519-4008-9824-93CC40695CA3}" type="sibTrans" cxnId="{FE8115FE-20F9-45D6-BA75-FFB57F1A1C10}">
      <dgm:prSet/>
      <dgm:spPr/>
      <dgm:t>
        <a:bodyPr/>
        <a:lstStyle/>
        <a:p>
          <a:endParaRPr lang="es-EC"/>
        </a:p>
      </dgm:t>
    </dgm:pt>
    <dgm:pt modelId="{6889493A-7264-4704-9569-A930C86F7662}">
      <dgm:prSet phldrT="[Texto]" custT="1"/>
      <dgm:spPr>
        <a:solidFill>
          <a:srgbClr val="0B0C0D"/>
        </a:solidFill>
      </dgm:spPr>
      <dgm:t>
        <a:bodyPr/>
        <a:lstStyle/>
        <a:p>
          <a:r>
            <a:rPr lang="es-EC" sz="1600" dirty="0"/>
            <a:t>establecido en</a:t>
          </a:r>
        </a:p>
        <a:p>
          <a:r>
            <a:rPr lang="es-MX" sz="1600" dirty="0"/>
            <a:t>la Norma ISO/IEC 17067, emitido por un organismo de Certificación de Producto acreditado, </a:t>
          </a:r>
          <a:r>
            <a:rPr lang="es-EC" sz="1600" dirty="0"/>
            <a:t>adjuntando el Registro de Operadores,</a:t>
          </a:r>
        </a:p>
      </dgm:t>
    </dgm:pt>
    <dgm:pt modelId="{4A36CE4C-A3A8-43C1-8EAA-50FBF2F7C399}" type="parTrans" cxnId="{1BF807CB-E294-43A2-88F7-9567C45F8716}">
      <dgm:prSet/>
      <dgm:spPr/>
      <dgm:t>
        <a:bodyPr/>
        <a:lstStyle/>
        <a:p>
          <a:endParaRPr lang="es-EC"/>
        </a:p>
      </dgm:t>
    </dgm:pt>
    <dgm:pt modelId="{253CFDD6-4470-4654-A0EE-F8C2A7C4657C}" type="sibTrans" cxnId="{1BF807CB-E294-43A2-88F7-9567C45F8716}">
      <dgm:prSet/>
      <dgm:spPr/>
      <dgm:t>
        <a:bodyPr/>
        <a:lstStyle/>
        <a:p>
          <a:endParaRPr lang="es-EC"/>
        </a:p>
      </dgm:t>
    </dgm:pt>
    <dgm:pt modelId="{0AE6F008-2B0C-4AA2-9126-B66B5B5F5303}">
      <dgm:prSet phldrT="[Texto]"/>
      <dgm:spPr/>
      <dgm:t>
        <a:bodyPr/>
        <a:lstStyle/>
        <a:p>
          <a:r>
            <a:rPr lang="es-EC" b="1" dirty="0">
              <a:solidFill>
                <a:srgbClr val="0B0C0D"/>
              </a:solidFill>
            </a:rPr>
            <a:t>Certificado de Conformidad de Primera Parte</a:t>
          </a:r>
        </a:p>
      </dgm:t>
    </dgm:pt>
    <dgm:pt modelId="{5E828232-0FF5-422E-9A26-DC6BFEA67609}" type="parTrans" cxnId="{6EFC2008-774B-4AF7-AF4C-E5BF1A0669B2}">
      <dgm:prSet/>
      <dgm:spPr/>
      <dgm:t>
        <a:bodyPr/>
        <a:lstStyle/>
        <a:p>
          <a:endParaRPr lang="es-EC"/>
        </a:p>
      </dgm:t>
    </dgm:pt>
    <dgm:pt modelId="{FC69191F-7EE6-4239-AB53-6E8197381CC8}" type="sibTrans" cxnId="{6EFC2008-774B-4AF7-AF4C-E5BF1A0669B2}">
      <dgm:prSet/>
      <dgm:spPr/>
      <dgm:t>
        <a:bodyPr/>
        <a:lstStyle/>
        <a:p>
          <a:endParaRPr lang="es-EC"/>
        </a:p>
      </dgm:t>
    </dgm:pt>
    <dgm:pt modelId="{3925EFDB-F275-4658-B3DA-AFF2BBD44C9E}">
      <dgm:prSet phldrT="[Texto]" custT="1"/>
      <dgm:spPr>
        <a:solidFill>
          <a:srgbClr val="0B0C0D"/>
        </a:solidFill>
      </dgm:spPr>
      <dgm:t>
        <a:bodyPr/>
        <a:lstStyle/>
        <a:p>
          <a:r>
            <a:rPr lang="es-EC" sz="1400" dirty="0"/>
            <a:t>Según </a:t>
          </a:r>
          <a:r>
            <a:rPr lang="es-ES" sz="1200" dirty="0"/>
            <a:t>NTE INEN–ISO/IEC 17050-1 </a:t>
          </a:r>
          <a:r>
            <a:rPr lang="es-EC" sz="1400" dirty="0"/>
            <a:t>Expedido por el proveedor, que puede ser el fabricante o distribuidor mayorista.</a:t>
          </a:r>
        </a:p>
      </dgm:t>
    </dgm:pt>
    <dgm:pt modelId="{9B3ED6EB-E1B2-4274-A9DE-6A9F3F2988A9}" type="parTrans" cxnId="{D5C102C7-796E-4998-A625-3EA2D12D1988}">
      <dgm:prSet/>
      <dgm:spPr/>
      <dgm:t>
        <a:bodyPr/>
        <a:lstStyle/>
        <a:p>
          <a:endParaRPr lang="es-EC"/>
        </a:p>
      </dgm:t>
    </dgm:pt>
    <dgm:pt modelId="{005F0D0E-F65D-40C7-943B-54596FE382E5}" type="sibTrans" cxnId="{D5C102C7-796E-4998-A625-3EA2D12D1988}">
      <dgm:prSet/>
      <dgm:spPr/>
      <dgm:t>
        <a:bodyPr/>
        <a:lstStyle/>
        <a:p>
          <a:endParaRPr lang="es-EC"/>
        </a:p>
      </dgm:t>
    </dgm:pt>
    <dgm:pt modelId="{781DE2DE-D4F1-4251-915A-CF77C16A31CF}">
      <dgm:prSet phldrT="[Texto]"/>
      <dgm:spPr>
        <a:solidFill>
          <a:srgbClr val="0B0C0D"/>
        </a:solidFill>
      </dgm:spPr>
      <dgm:t>
        <a:bodyPr/>
        <a:lstStyle/>
        <a:p>
          <a:r>
            <a:rPr lang="es-EC" dirty="0"/>
            <a:t>a) Por medio de ensayos emitidos por laboratorios acreditados por el SAE o de tercera parte.</a:t>
          </a:r>
        </a:p>
        <a:p>
          <a:r>
            <a:rPr lang="es-EC" dirty="0"/>
            <a:t>b) Informe de rotulado</a:t>
          </a:r>
        </a:p>
      </dgm:t>
    </dgm:pt>
    <dgm:pt modelId="{C262FCDF-4FF5-4C26-ACB0-EE4A956971BA}" type="parTrans" cxnId="{0E3BDC57-78BC-406A-B9E7-3979816CE4BD}">
      <dgm:prSet/>
      <dgm:spPr/>
      <dgm:t>
        <a:bodyPr/>
        <a:lstStyle/>
        <a:p>
          <a:endParaRPr lang="es-EC"/>
        </a:p>
      </dgm:t>
    </dgm:pt>
    <dgm:pt modelId="{9438C9DE-B0AB-424F-B93C-EB33A1F5BE4B}" type="sibTrans" cxnId="{0E3BDC57-78BC-406A-B9E7-3979816CE4BD}">
      <dgm:prSet/>
      <dgm:spPr/>
      <dgm:t>
        <a:bodyPr/>
        <a:lstStyle/>
        <a:p>
          <a:endParaRPr lang="es-EC"/>
        </a:p>
      </dgm:t>
    </dgm:pt>
    <dgm:pt modelId="{52846D9D-D16F-9C4B-99FD-243502202063}">
      <dgm:prSet/>
      <dgm:spPr>
        <a:solidFill>
          <a:srgbClr val="0B0C0D"/>
        </a:solidFill>
      </dgm:spPr>
      <dgm:t>
        <a:bodyPr/>
        <a:lstStyle/>
        <a:p>
          <a:r>
            <a:rPr lang="es-ES" dirty="0"/>
            <a:t>a) Informes de ensayos asociados al certificado de conformidad del producto, por un laboratorio acreditado por el SAE.</a:t>
          </a:r>
        </a:p>
        <a:p>
          <a:r>
            <a:rPr lang="es-ES" dirty="0"/>
            <a:t>b) Informe de rotulado.</a:t>
          </a:r>
        </a:p>
      </dgm:t>
    </dgm:pt>
    <dgm:pt modelId="{5C40821E-EF90-AD46-A47F-6C7FDE096C87}" type="parTrans" cxnId="{2071672B-37F1-9C4E-9659-B51AE1BEE85E}">
      <dgm:prSet/>
      <dgm:spPr/>
      <dgm:t>
        <a:bodyPr/>
        <a:lstStyle/>
        <a:p>
          <a:endParaRPr lang="es-ES"/>
        </a:p>
      </dgm:t>
    </dgm:pt>
    <dgm:pt modelId="{CC386158-4F56-2C49-89B1-CF5C9AE239A5}" type="sibTrans" cxnId="{2071672B-37F1-9C4E-9659-B51AE1BEE85E}">
      <dgm:prSet/>
      <dgm:spPr/>
      <dgm:t>
        <a:bodyPr/>
        <a:lstStyle/>
        <a:p>
          <a:endParaRPr lang="es-ES"/>
        </a:p>
      </dgm:t>
    </dgm:pt>
    <dgm:pt modelId="{FE5858B1-0E8E-41C4-8E7F-84B04E362341}" type="pres">
      <dgm:prSet presAssocID="{80711517-7B14-4EB7-985B-AB597AA9210B}" presName="theList" presStyleCnt="0">
        <dgm:presLayoutVars>
          <dgm:dir/>
          <dgm:animLvl val="lvl"/>
          <dgm:resizeHandles val="exact"/>
        </dgm:presLayoutVars>
      </dgm:prSet>
      <dgm:spPr/>
    </dgm:pt>
    <dgm:pt modelId="{3585E368-AE1C-481F-941B-950234730DC0}" type="pres">
      <dgm:prSet presAssocID="{520C53C7-1494-49A0-9B8E-79DA3C724862}" presName="compNode" presStyleCnt="0"/>
      <dgm:spPr/>
    </dgm:pt>
    <dgm:pt modelId="{B5C7FBCF-0ADE-4597-81E8-90DF23B77F70}" type="pres">
      <dgm:prSet presAssocID="{520C53C7-1494-49A0-9B8E-79DA3C724862}" presName="aNode" presStyleLbl="bgShp" presStyleIdx="0" presStyleCnt="3" custLinFactNeighborX="-102"/>
      <dgm:spPr/>
    </dgm:pt>
    <dgm:pt modelId="{73A320B6-9A51-49C3-9989-9C4B1A990051}" type="pres">
      <dgm:prSet presAssocID="{520C53C7-1494-49A0-9B8E-79DA3C724862}" presName="textNode" presStyleLbl="bgShp" presStyleIdx="0" presStyleCnt="3"/>
      <dgm:spPr/>
    </dgm:pt>
    <dgm:pt modelId="{1926FE64-80A9-4C07-9B48-EF5E27CC8FEE}" type="pres">
      <dgm:prSet presAssocID="{520C53C7-1494-49A0-9B8E-79DA3C724862}" presName="compChildNode" presStyleCnt="0"/>
      <dgm:spPr/>
    </dgm:pt>
    <dgm:pt modelId="{AB3E1063-8006-43B1-BC28-4CC103418CC1}" type="pres">
      <dgm:prSet presAssocID="{520C53C7-1494-49A0-9B8E-79DA3C724862}" presName="theInnerList" presStyleCnt="0"/>
      <dgm:spPr/>
    </dgm:pt>
    <dgm:pt modelId="{C6B84B1B-B213-46ED-81DC-609B28471668}" type="pres">
      <dgm:prSet presAssocID="{9D6BC0AA-F9A4-4F4B-A505-E3173CC6E43C}" presName="childNode" presStyleLbl="node1" presStyleIdx="0" presStyleCnt="5">
        <dgm:presLayoutVars>
          <dgm:bulletEnabled val="1"/>
        </dgm:presLayoutVars>
      </dgm:prSet>
      <dgm:spPr/>
    </dgm:pt>
    <dgm:pt modelId="{1AFEB125-30EC-1344-9E0E-D696A83A5807}" type="pres">
      <dgm:prSet presAssocID="{9D6BC0AA-F9A4-4F4B-A505-E3173CC6E43C}" presName="aSpace2" presStyleCnt="0"/>
      <dgm:spPr/>
    </dgm:pt>
    <dgm:pt modelId="{7A8A9575-7D6E-6E45-815F-6F799E86EF93}" type="pres">
      <dgm:prSet presAssocID="{52846D9D-D16F-9C4B-99FD-243502202063}" presName="childNode" presStyleLbl="node1" presStyleIdx="1" presStyleCnt="5">
        <dgm:presLayoutVars>
          <dgm:bulletEnabled val="1"/>
        </dgm:presLayoutVars>
      </dgm:prSet>
      <dgm:spPr/>
    </dgm:pt>
    <dgm:pt modelId="{55C51612-D5ED-4659-B94C-B2098CF4BA64}" type="pres">
      <dgm:prSet presAssocID="{520C53C7-1494-49A0-9B8E-79DA3C724862}" presName="aSpace" presStyleCnt="0"/>
      <dgm:spPr/>
    </dgm:pt>
    <dgm:pt modelId="{1F4EE88F-D9FF-4807-AD66-09AB7AB460F4}" type="pres">
      <dgm:prSet presAssocID="{CAB6EAEB-094E-4805-8585-1646DA548B21}" presName="compNode" presStyleCnt="0"/>
      <dgm:spPr/>
    </dgm:pt>
    <dgm:pt modelId="{785E07E3-D573-405F-9BAE-122F4FE04E62}" type="pres">
      <dgm:prSet presAssocID="{CAB6EAEB-094E-4805-8585-1646DA548B21}" presName="aNode" presStyleLbl="bgShp" presStyleIdx="1" presStyleCnt="3"/>
      <dgm:spPr/>
    </dgm:pt>
    <dgm:pt modelId="{BC8E286F-4785-4716-BA65-8C27AF3E0626}" type="pres">
      <dgm:prSet presAssocID="{CAB6EAEB-094E-4805-8585-1646DA548B21}" presName="textNode" presStyleLbl="bgShp" presStyleIdx="1" presStyleCnt="3"/>
      <dgm:spPr/>
    </dgm:pt>
    <dgm:pt modelId="{1A0FF865-51D7-42F5-BF71-5D123F8A3361}" type="pres">
      <dgm:prSet presAssocID="{CAB6EAEB-094E-4805-8585-1646DA548B21}" presName="compChildNode" presStyleCnt="0"/>
      <dgm:spPr/>
    </dgm:pt>
    <dgm:pt modelId="{81495DEF-AD4A-4A58-A8A7-E90C79F9EA05}" type="pres">
      <dgm:prSet presAssocID="{CAB6EAEB-094E-4805-8585-1646DA548B21}" presName="theInnerList" presStyleCnt="0"/>
      <dgm:spPr/>
    </dgm:pt>
    <dgm:pt modelId="{C3E5442E-3B9F-4DC2-B338-0667E2B86656}" type="pres">
      <dgm:prSet presAssocID="{6889493A-7264-4704-9569-A930C86F7662}" presName="childNode" presStyleLbl="node1" presStyleIdx="2" presStyleCnt="5">
        <dgm:presLayoutVars>
          <dgm:bulletEnabled val="1"/>
        </dgm:presLayoutVars>
      </dgm:prSet>
      <dgm:spPr/>
    </dgm:pt>
    <dgm:pt modelId="{70AF189C-5E52-4890-BA7B-5A707907A933}" type="pres">
      <dgm:prSet presAssocID="{CAB6EAEB-094E-4805-8585-1646DA548B21}" presName="aSpace" presStyleCnt="0"/>
      <dgm:spPr/>
    </dgm:pt>
    <dgm:pt modelId="{6D2AC401-6989-481A-A3B5-13A1F7F0DED2}" type="pres">
      <dgm:prSet presAssocID="{0AE6F008-2B0C-4AA2-9126-B66B5B5F5303}" presName="compNode" presStyleCnt="0"/>
      <dgm:spPr/>
    </dgm:pt>
    <dgm:pt modelId="{C73EDF06-A37C-4112-A70C-EDC6025336C8}" type="pres">
      <dgm:prSet presAssocID="{0AE6F008-2B0C-4AA2-9126-B66B5B5F5303}" presName="aNode" presStyleLbl="bgShp" presStyleIdx="2" presStyleCnt="3"/>
      <dgm:spPr/>
    </dgm:pt>
    <dgm:pt modelId="{C30AED57-2E71-4527-BF9A-F5904E3FBE7C}" type="pres">
      <dgm:prSet presAssocID="{0AE6F008-2B0C-4AA2-9126-B66B5B5F5303}" presName="textNode" presStyleLbl="bgShp" presStyleIdx="2" presStyleCnt="3"/>
      <dgm:spPr/>
    </dgm:pt>
    <dgm:pt modelId="{2F0777E3-3D7B-493E-8EC0-FDB178C81563}" type="pres">
      <dgm:prSet presAssocID="{0AE6F008-2B0C-4AA2-9126-B66B5B5F5303}" presName="compChildNode" presStyleCnt="0"/>
      <dgm:spPr/>
    </dgm:pt>
    <dgm:pt modelId="{4C1DCB9D-AF84-4B8A-B305-1B3CC4977446}" type="pres">
      <dgm:prSet presAssocID="{0AE6F008-2B0C-4AA2-9126-B66B5B5F5303}" presName="theInnerList" presStyleCnt="0"/>
      <dgm:spPr/>
    </dgm:pt>
    <dgm:pt modelId="{757E4D39-9262-4BD1-88EF-A1C3C718BF51}" type="pres">
      <dgm:prSet presAssocID="{3925EFDB-F275-4658-B3DA-AFF2BBD44C9E}" presName="childNode" presStyleLbl="node1" presStyleIdx="3" presStyleCnt="5">
        <dgm:presLayoutVars>
          <dgm:bulletEnabled val="1"/>
        </dgm:presLayoutVars>
      </dgm:prSet>
      <dgm:spPr/>
    </dgm:pt>
    <dgm:pt modelId="{4F371B71-47BE-4DBE-BBD4-05B468A2685F}" type="pres">
      <dgm:prSet presAssocID="{3925EFDB-F275-4658-B3DA-AFF2BBD44C9E}" presName="aSpace2" presStyleCnt="0"/>
      <dgm:spPr/>
    </dgm:pt>
    <dgm:pt modelId="{CE03C06F-D52C-43EA-BCD4-29F7F0F14E50}" type="pres">
      <dgm:prSet presAssocID="{781DE2DE-D4F1-4251-915A-CF77C16A31CF}" presName="childNode" presStyleLbl="node1" presStyleIdx="4" presStyleCnt="5">
        <dgm:presLayoutVars>
          <dgm:bulletEnabled val="1"/>
        </dgm:presLayoutVars>
      </dgm:prSet>
      <dgm:spPr/>
    </dgm:pt>
  </dgm:ptLst>
  <dgm:cxnLst>
    <dgm:cxn modelId="{3D4F6004-027D-4DF0-9C4C-6EE61D84BC54}" type="presOf" srcId="{520C53C7-1494-49A0-9B8E-79DA3C724862}" destId="{B5C7FBCF-0ADE-4597-81E8-90DF23B77F70}" srcOrd="0" destOrd="0" presId="urn:microsoft.com/office/officeart/2005/8/layout/lProcess2"/>
    <dgm:cxn modelId="{6EFC2008-774B-4AF7-AF4C-E5BF1A0669B2}" srcId="{80711517-7B14-4EB7-985B-AB597AA9210B}" destId="{0AE6F008-2B0C-4AA2-9126-B66B5B5F5303}" srcOrd="2" destOrd="0" parTransId="{5E828232-0FF5-422E-9A26-DC6BFEA67609}" sibTransId="{FC69191F-7EE6-4239-AB53-6E8197381CC8}"/>
    <dgm:cxn modelId="{BCD06D18-0A75-4548-A63A-0131F3D6FEB5}" type="presOf" srcId="{6889493A-7264-4704-9569-A930C86F7662}" destId="{C3E5442E-3B9F-4DC2-B338-0667E2B86656}" srcOrd="0" destOrd="0" presId="urn:microsoft.com/office/officeart/2005/8/layout/lProcess2"/>
    <dgm:cxn modelId="{2071672B-37F1-9C4E-9659-B51AE1BEE85E}" srcId="{520C53C7-1494-49A0-9B8E-79DA3C724862}" destId="{52846D9D-D16F-9C4B-99FD-243502202063}" srcOrd="1" destOrd="0" parTransId="{5C40821E-EF90-AD46-A47F-6C7FDE096C87}" sibTransId="{CC386158-4F56-2C49-89B1-CF5C9AE239A5}"/>
    <dgm:cxn modelId="{5DE70C38-4CEA-44BD-B080-0502975755F9}" type="presOf" srcId="{9D6BC0AA-F9A4-4F4B-A505-E3173CC6E43C}" destId="{C6B84B1B-B213-46ED-81DC-609B28471668}" srcOrd="0" destOrd="0" presId="urn:microsoft.com/office/officeart/2005/8/layout/lProcess2"/>
    <dgm:cxn modelId="{3C207341-EB06-42F4-9FDA-37653B6BC6AF}" type="presOf" srcId="{CAB6EAEB-094E-4805-8585-1646DA548B21}" destId="{BC8E286F-4785-4716-BA65-8C27AF3E0626}" srcOrd="1" destOrd="0" presId="urn:microsoft.com/office/officeart/2005/8/layout/lProcess2"/>
    <dgm:cxn modelId="{E7CC8354-E6E0-4312-A9F6-102650812166}" type="presOf" srcId="{0AE6F008-2B0C-4AA2-9126-B66B5B5F5303}" destId="{C73EDF06-A37C-4112-A70C-EDC6025336C8}" srcOrd="0" destOrd="0" presId="urn:microsoft.com/office/officeart/2005/8/layout/lProcess2"/>
    <dgm:cxn modelId="{20138674-157F-421A-A04D-A66CAF7D6434}" type="presOf" srcId="{CAB6EAEB-094E-4805-8585-1646DA548B21}" destId="{785E07E3-D573-405F-9BAE-122F4FE04E62}" srcOrd="0" destOrd="0" presId="urn:microsoft.com/office/officeart/2005/8/layout/lProcess2"/>
    <dgm:cxn modelId="{DB926157-F9ED-43B0-BAB4-946F3FC8B064}" type="presOf" srcId="{80711517-7B14-4EB7-985B-AB597AA9210B}" destId="{FE5858B1-0E8E-41C4-8E7F-84B04E362341}" srcOrd="0" destOrd="0" presId="urn:microsoft.com/office/officeart/2005/8/layout/lProcess2"/>
    <dgm:cxn modelId="{0E3BDC57-78BC-406A-B9E7-3979816CE4BD}" srcId="{0AE6F008-2B0C-4AA2-9126-B66B5B5F5303}" destId="{781DE2DE-D4F1-4251-915A-CF77C16A31CF}" srcOrd="1" destOrd="0" parTransId="{C262FCDF-4FF5-4C26-ACB0-EE4A956971BA}" sibTransId="{9438C9DE-B0AB-424F-B93C-EB33A1F5BE4B}"/>
    <dgm:cxn modelId="{A23E3A59-DAE8-4E90-901E-CD846430E961}" type="presOf" srcId="{0AE6F008-2B0C-4AA2-9126-B66B5B5F5303}" destId="{C30AED57-2E71-4527-BF9A-F5904E3FBE7C}" srcOrd="1" destOrd="0" presId="urn:microsoft.com/office/officeart/2005/8/layout/lProcess2"/>
    <dgm:cxn modelId="{97947182-2330-3A45-9C7F-A91B964F1F67}" type="presOf" srcId="{52846D9D-D16F-9C4B-99FD-243502202063}" destId="{7A8A9575-7D6E-6E45-815F-6F799E86EF93}" srcOrd="0" destOrd="0" presId="urn:microsoft.com/office/officeart/2005/8/layout/lProcess2"/>
    <dgm:cxn modelId="{B41FE895-ECB5-4219-AFBD-55ECB8D66614}" type="presOf" srcId="{520C53C7-1494-49A0-9B8E-79DA3C724862}" destId="{73A320B6-9A51-49C3-9989-9C4B1A990051}" srcOrd="1" destOrd="0" presId="urn:microsoft.com/office/officeart/2005/8/layout/lProcess2"/>
    <dgm:cxn modelId="{ECDD9CB1-4405-4858-A776-D5CF5C1991AB}" type="presOf" srcId="{781DE2DE-D4F1-4251-915A-CF77C16A31CF}" destId="{CE03C06F-D52C-43EA-BCD4-29F7F0F14E50}" srcOrd="0" destOrd="0" presId="urn:microsoft.com/office/officeart/2005/8/layout/lProcess2"/>
    <dgm:cxn modelId="{86ECB0BE-A447-4C01-973A-0E7F72261E92}" type="presOf" srcId="{3925EFDB-F275-4658-B3DA-AFF2BBD44C9E}" destId="{757E4D39-9262-4BD1-88EF-A1C3C718BF51}" srcOrd="0" destOrd="0" presId="urn:microsoft.com/office/officeart/2005/8/layout/lProcess2"/>
    <dgm:cxn modelId="{D5C102C7-796E-4998-A625-3EA2D12D1988}" srcId="{0AE6F008-2B0C-4AA2-9126-B66B5B5F5303}" destId="{3925EFDB-F275-4658-B3DA-AFF2BBD44C9E}" srcOrd="0" destOrd="0" parTransId="{9B3ED6EB-E1B2-4274-A9DE-6A9F3F2988A9}" sibTransId="{005F0D0E-F65D-40C7-943B-54596FE382E5}"/>
    <dgm:cxn modelId="{1BF807CB-E294-43A2-88F7-9567C45F8716}" srcId="{CAB6EAEB-094E-4805-8585-1646DA548B21}" destId="{6889493A-7264-4704-9569-A930C86F7662}" srcOrd="0" destOrd="0" parTransId="{4A36CE4C-A3A8-43C1-8EAA-50FBF2F7C399}" sibTransId="{253CFDD6-4470-4654-A0EE-F8C2A7C4657C}"/>
    <dgm:cxn modelId="{6F01DDD4-8519-48BD-9571-387E6FB70D30}" srcId="{520C53C7-1494-49A0-9B8E-79DA3C724862}" destId="{9D6BC0AA-F9A4-4F4B-A505-E3173CC6E43C}" srcOrd="0" destOrd="0" parTransId="{8B6003B2-EB0E-4765-B3B3-D9408250E7FC}" sibTransId="{03E2EF6A-B7B6-4F20-85AB-C2690A67BA48}"/>
    <dgm:cxn modelId="{FE8115FE-20F9-45D6-BA75-FFB57F1A1C10}" srcId="{80711517-7B14-4EB7-985B-AB597AA9210B}" destId="{CAB6EAEB-094E-4805-8585-1646DA548B21}" srcOrd="1" destOrd="0" parTransId="{9829FACF-168F-427B-A9EB-1F779BDAF78A}" sibTransId="{4E36FB08-B519-4008-9824-93CC40695CA3}"/>
    <dgm:cxn modelId="{1C69B9FE-E94E-4ED7-8F25-A17E54770837}" srcId="{80711517-7B14-4EB7-985B-AB597AA9210B}" destId="{520C53C7-1494-49A0-9B8E-79DA3C724862}" srcOrd="0" destOrd="0" parTransId="{C8BB0FF4-FCDB-4FD6-ABE6-319E6D635E2D}" sibTransId="{C0E06082-58D2-4E91-871A-B9196106B129}"/>
    <dgm:cxn modelId="{F0C50F28-F180-4301-940E-22AF0FF9F26F}" type="presParOf" srcId="{FE5858B1-0E8E-41C4-8E7F-84B04E362341}" destId="{3585E368-AE1C-481F-941B-950234730DC0}" srcOrd="0" destOrd="0" presId="urn:microsoft.com/office/officeart/2005/8/layout/lProcess2"/>
    <dgm:cxn modelId="{749718A9-931B-4FA8-986F-0B6C9CBCEA90}" type="presParOf" srcId="{3585E368-AE1C-481F-941B-950234730DC0}" destId="{B5C7FBCF-0ADE-4597-81E8-90DF23B77F70}" srcOrd="0" destOrd="0" presId="urn:microsoft.com/office/officeart/2005/8/layout/lProcess2"/>
    <dgm:cxn modelId="{39CDD9F8-FB79-472E-A621-2E62570A79C7}" type="presParOf" srcId="{3585E368-AE1C-481F-941B-950234730DC0}" destId="{73A320B6-9A51-49C3-9989-9C4B1A990051}" srcOrd="1" destOrd="0" presId="urn:microsoft.com/office/officeart/2005/8/layout/lProcess2"/>
    <dgm:cxn modelId="{E5175C34-1A21-4047-B23E-5F3D2DAD1B2A}" type="presParOf" srcId="{3585E368-AE1C-481F-941B-950234730DC0}" destId="{1926FE64-80A9-4C07-9B48-EF5E27CC8FEE}" srcOrd="2" destOrd="0" presId="urn:microsoft.com/office/officeart/2005/8/layout/lProcess2"/>
    <dgm:cxn modelId="{C8A81685-9EEF-4FCF-BC81-94A39BD00D40}" type="presParOf" srcId="{1926FE64-80A9-4C07-9B48-EF5E27CC8FEE}" destId="{AB3E1063-8006-43B1-BC28-4CC103418CC1}" srcOrd="0" destOrd="0" presId="urn:microsoft.com/office/officeart/2005/8/layout/lProcess2"/>
    <dgm:cxn modelId="{AC38C68B-8B4E-443C-BF29-94E842B8A4EB}" type="presParOf" srcId="{AB3E1063-8006-43B1-BC28-4CC103418CC1}" destId="{C6B84B1B-B213-46ED-81DC-609B28471668}" srcOrd="0" destOrd="0" presId="urn:microsoft.com/office/officeart/2005/8/layout/lProcess2"/>
    <dgm:cxn modelId="{8CCF925E-34DC-0A47-A803-29D42D22A374}" type="presParOf" srcId="{AB3E1063-8006-43B1-BC28-4CC103418CC1}" destId="{1AFEB125-30EC-1344-9E0E-D696A83A5807}" srcOrd="1" destOrd="0" presId="urn:microsoft.com/office/officeart/2005/8/layout/lProcess2"/>
    <dgm:cxn modelId="{3D96406C-6D9E-4F4E-8EE9-6083ACF08E3B}" type="presParOf" srcId="{AB3E1063-8006-43B1-BC28-4CC103418CC1}" destId="{7A8A9575-7D6E-6E45-815F-6F799E86EF93}" srcOrd="2" destOrd="0" presId="urn:microsoft.com/office/officeart/2005/8/layout/lProcess2"/>
    <dgm:cxn modelId="{E73DB5F7-652A-43C4-BCC1-8E859241AF2F}" type="presParOf" srcId="{FE5858B1-0E8E-41C4-8E7F-84B04E362341}" destId="{55C51612-D5ED-4659-B94C-B2098CF4BA64}" srcOrd="1" destOrd="0" presId="urn:microsoft.com/office/officeart/2005/8/layout/lProcess2"/>
    <dgm:cxn modelId="{749D2583-0B3A-4741-8101-422C86A560E0}" type="presParOf" srcId="{FE5858B1-0E8E-41C4-8E7F-84B04E362341}" destId="{1F4EE88F-D9FF-4807-AD66-09AB7AB460F4}" srcOrd="2" destOrd="0" presId="urn:microsoft.com/office/officeart/2005/8/layout/lProcess2"/>
    <dgm:cxn modelId="{1F84BD2D-362F-4F4D-8276-E73BF2E89549}" type="presParOf" srcId="{1F4EE88F-D9FF-4807-AD66-09AB7AB460F4}" destId="{785E07E3-D573-405F-9BAE-122F4FE04E62}" srcOrd="0" destOrd="0" presId="urn:microsoft.com/office/officeart/2005/8/layout/lProcess2"/>
    <dgm:cxn modelId="{D7021815-FC72-401F-B74D-055DC9ADB16E}" type="presParOf" srcId="{1F4EE88F-D9FF-4807-AD66-09AB7AB460F4}" destId="{BC8E286F-4785-4716-BA65-8C27AF3E0626}" srcOrd="1" destOrd="0" presId="urn:microsoft.com/office/officeart/2005/8/layout/lProcess2"/>
    <dgm:cxn modelId="{09DFB19B-9C4B-4A57-A85D-7D055F516B15}" type="presParOf" srcId="{1F4EE88F-D9FF-4807-AD66-09AB7AB460F4}" destId="{1A0FF865-51D7-42F5-BF71-5D123F8A3361}" srcOrd="2" destOrd="0" presId="urn:microsoft.com/office/officeart/2005/8/layout/lProcess2"/>
    <dgm:cxn modelId="{92EB9D67-C74B-4BB8-9569-00F1436A8872}" type="presParOf" srcId="{1A0FF865-51D7-42F5-BF71-5D123F8A3361}" destId="{81495DEF-AD4A-4A58-A8A7-E90C79F9EA05}" srcOrd="0" destOrd="0" presId="urn:microsoft.com/office/officeart/2005/8/layout/lProcess2"/>
    <dgm:cxn modelId="{0FAB06D2-617D-46BB-B719-225059E8B925}" type="presParOf" srcId="{81495DEF-AD4A-4A58-A8A7-E90C79F9EA05}" destId="{C3E5442E-3B9F-4DC2-B338-0667E2B86656}" srcOrd="0" destOrd="0" presId="urn:microsoft.com/office/officeart/2005/8/layout/lProcess2"/>
    <dgm:cxn modelId="{4F615155-2F81-4521-A5B6-CA9D6E9D1C2B}" type="presParOf" srcId="{FE5858B1-0E8E-41C4-8E7F-84B04E362341}" destId="{70AF189C-5E52-4890-BA7B-5A707907A933}" srcOrd="3" destOrd="0" presId="urn:microsoft.com/office/officeart/2005/8/layout/lProcess2"/>
    <dgm:cxn modelId="{3A2257CD-DE6B-4A17-A24D-1567EFA8DFCA}" type="presParOf" srcId="{FE5858B1-0E8E-41C4-8E7F-84B04E362341}" destId="{6D2AC401-6989-481A-A3B5-13A1F7F0DED2}" srcOrd="4" destOrd="0" presId="urn:microsoft.com/office/officeart/2005/8/layout/lProcess2"/>
    <dgm:cxn modelId="{E86EC32C-16C0-470A-959F-B7C30DCA9663}" type="presParOf" srcId="{6D2AC401-6989-481A-A3B5-13A1F7F0DED2}" destId="{C73EDF06-A37C-4112-A70C-EDC6025336C8}" srcOrd="0" destOrd="0" presId="urn:microsoft.com/office/officeart/2005/8/layout/lProcess2"/>
    <dgm:cxn modelId="{F3EBB857-A21C-4E79-A6B3-5D0D2024D1D2}" type="presParOf" srcId="{6D2AC401-6989-481A-A3B5-13A1F7F0DED2}" destId="{C30AED57-2E71-4527-BF9A-F5904E3FBE7C}" srcOrd="1" destOrd="0" presId="urn:microsoft.com/office/officeart/2005/8/layout/lProcess2"/>
    <dgm:cxn modelId="{427BE26E-5F5F-4471-9944-457FB7BD281C}" type="presParOf" srcId="{6D2AC401-6989-481A-A3B5-13A1F7F0DED2}" destId="{2F0777E3-3D7B-493E-8EC0-FDB178C81563}" srcOrd="2" destOrd="0" presId="urn:microsoft.com/office/officeart/2005/8/layout/lProcess2"/>
    <dgm:cxn modelId="{4D18F7A8-F37A-4669-A3A1-FD218AE7F81B}" type="presParOf" srcId="{2F0777E3-3D7B-493E-8EC0-FDB178C81563}" destId="{4C1DCB9D-AF84-4B8A-B305-1B3CC4977446}" srcOrd="0" destOrd="0" presId="urn:microsoft.com/office/officeart/2005/8/layout/lProcess2"/>
    <dgm:cxn modelId="{57543AD4-061F-4664-BDCF-872B62252170}" type="presParOf" srcId="{4C1DCB9D-AF84-4B8A-B305-1B3CC4977446}" destId="{757E4D39-9262-4BD1-88EF-A1C3C718BF51}" srcOrd="0" destOrd="0" presId="urn:microsoft.com/office/officeart/2005/8/layout/lProcess2"/>
    <dgm:cxn modelId="{4CE3161D-7059-4612-B313-31B31C61BC13}" type="presParOf" srcId="{4C1DCB9D-AF84-4B8A-B305-1B3CC4977446}" destId="{4F371B71-47BE-4DBE-BBD4-05B468A2685F}" srcOrd="1" destOrd="0" presId="urn:microsoft.com/office/officeart/2005/8/layout/lProcess2"/>
    <dgm:cxn modelId="{3D200535-ABE0-46E9-A1AA-ED25CB83E65A}" type="presParOf" srcId="{4C1DCB9D-AF84-4B8A-B305-1B3CC4977446}" destId="{CE03C06F-D52C-43EA-BCD4-29F7F0F14E50}"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E9844-1BB8-D649-88E1-64849CBB8B79}">
      <dsp:nvSpPr>
        <dsp:cNvPr id="0" name=""/>
        <dsp:cNvSpPr/>
      </dsp:nvSpPr>
      <dsp:spPr>
        <a:xfrm>
          <a:off x="0" y="4579239"/>
          <a:ext cx="6298432" cy="1890727"/>
        </a:xfrm>
        <a:prstGeom prst="rect">
          <a:avLst/>
        </a:prstGeom>
        <a:solidFill>
          <a:srgbClr val="0B0C0D"/>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kern="1200" dirty="0"/>
            <a:t>Estos productos se encuentran comprendidos en la siguiente clasificación arancelaria:</a:t>
          </a:r>
        </a:p>
      </dsp:txBody>
      <dsp:txXfrm>
        <a:off x="0" y="4579239"/>
        <a:ext cx="6298432" cy="1020993"/>
      </dsp:txXfrm>
    </dsp:sp>
    <dsp:sp modelId="{6A6B9232-456B-EC46-A85D-9B9CA3E2EEA0}">
      <dsp:nvSpPr>
        <dsp:cNvPr id="0" name=""/>
        <dsp:cNvSpPr/>
      </dsp:nvSpPr>
      <dsp:spPr>
        <a:xfrm>
          <a:off x="0" y="5401462"/>
          <a:ext cx="3149215" cy="1105069"/>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s-ES" sz="1100" kern="1200" dirty="0">
              <a:solidFill>
                <a:srgbClr val="0B0C0D"/>
              </a:solidFill>
            </a:rPr>
            <a:t>7013.10.00</a:t>
          </a:r>
        </a:p>
        <a:p>
          <a:pPr marL="0" lvl="0" indent="0" algn="ctr" defTabSz="488950">
            <a:lnSpc>
              <a:spcPct val="90000"/>
            </a:lnSpc>
            <a:spcBef>
              <a:spcPct val="0"/>
            </a:spcBef>
            <a:spcAft>
              <a:spcPct val="35000"/>
            </a:spcAft>
            <a:buNone/>
          </a:pPr>
          <a:r>
            <a:rPr lang="es-ES" sz="1100" kern="1200" dirty="0">
              <a:solidFill>
                <a:srgbClr val="0B0C0D"/>
              </a:solidFill>
            </a:rPr>
            <a:t>7013.22.00</a:t>
          </a:r>
        </a:p>
        <a:p>
          <a:pPr marL="0" lvl="0" indent="0" algn="ctr" defTabSz="488950">
            <a:lnSpc>
              <a:spcPct val="90000"/>
            </a:lnSpc>
            <a:spcBef>
              <a:spcPct val="0"/>
            </a:spcBef>
            <a:spcAft>
              <a:spcPct val="35000"/>
            </a:spcAft>
            <a:buNone/>
          </a:pPr>
          <a:r>
            <a:rPr lang="es-ES" sz="1100" kern="1200" dirty="0">
              <a:solidFill>
                <a:srgbClr val="0B0C0D"/>
              </a:solidFill>
            </a:rPr>
            <a:t>7013.28.00</a:t>
          </a:r>
        </a:p>
        <a:p>
          <a:pPr marL="0" lvl="0" indent="0" algn="ctr" defTabSz="488950">
            <a:lnSpc>
              <a:spcPct val="90000"/>
            </a:lnSpc>
            <a:spcBef>
              <a:spcPct val="0"/>
            </a:spcBef>
            <a:spcAft>
              <a:spcPct val="35000"/>
            </a:spcAft>
            <a:buNone/>
          </a:pPr>
          <a:r>
            <a:rPr lang="es-ES" sz="1100" kern="1200" dirty="0">
              <a:solidFill>
                <a:srgbClr val="0B0C0D"/>
              </a:solidFill>
            </a:rPr>
            <a:t>7013.33.00</a:t>
          </a:r>
        </a:p>
        <a:p>
          <a:pPr marL="0" lvl="0" indent="0" algn="ctr" defTabSz="488950">
            <a:lnSpc>
              <a:spcPct val="90000"/>
            </a:lnSpc>
            <a:spcBef>
              <a:spcPct val="0"/>
            </a:spcBef>
            <a:spcAft>
              <a:spcPct val="35000"/>
            </a:spcAft>
            <a:buNone/>
          </a:pPr>
          <a:r>
            <a:rPr lang="es-ES" sz="1100" kern="1200" dirty="0">
              <a:solidFill>
                <a:srgbClr val="0B0C0D"/>
              </a:solidFill>
            </a:rPr>
            <a:t>7013.37.00</a:t>
          </a:r>
        </a:p>
      </dsp:txBody>
      <dsp:txXfrm>
        <a:off x="0" y="5401462"/>
        <a:ext cx="3149215" cy="1105069"/>
      </dsp:txXfrm>
    </dsp:sp>
    <dsp:sp modelId="{E3867A17-0DEE-E645-A0A4-0F61089A5623}">
      <dsp:nvSpPr>
        <dsp:cNvPr id="0" name=""/>
        <dsp:cNvSpPr/>
      </dsp:nvSpPr>
      <dsp:spPr>
        <a:xfrm>
          <a:off x="3149216" y="5384902"/>
          <a:ext cx="3149215" cy="1138190"/>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s-ES" sz="1300" kern="1200" dirty="0">
              <a:solidFill>
                <a:srgbClr val="0B0C0D"/>
              </a:solidFill>
            </a:rPr>
            <a:t>7013.41.00</a:t>
          </a:r>
        </a:p>
        <a:p>
          <a:pPr marL="0" lvl="0" indent="0" algn="ctr" defTabSz="577850">
            <a:lnSpc>
              <a:spcPct val="90000"/>
            </a:lnSpc>
            <a:spcBef>
              <a:spcPct val="0"/>
            </a:spcBef>
            <a:spcAft>
              <a:spcPct val="35000"/>
            </a:spcAft>
            <a:buNone/>
          </a:pPr>
          <a:r>
            <a:rPr lang="es-ES" sz="1300" kern="1200" dirty="0">
              <a:solidFill>
                <a:srgbClr val="0B0C0D"/>
              </a:solidFill>
            </a:rPr>
            <a:t>7013.42.00</a:t>
          </a:r>
        </a:p>
        <a:p>
          <a:pPr marL="0" lvl="0" indent="0" algn="ctr" defTabSz="577850">
            <a:lnSpc>
              <a:spcPct val="90000"/>
            </a:lnSpc>
            <a:spcBef>
              <a:spcPct val="0"/>
            </a:spcBef>
            <a:spcAft>
              <a:spcPct val="35000"/>
            </a:spcAft>
            <a:buNone/>
          </a:pPr>
          <a:r>
            <a:rPr lang="es-ES" sz="1300" kern="1200" dirty="0">
              <a:solidFill>
                <a:srgbClr val="0B0C0D"/>
              </a:solidFill>
            </a:rPr>
            <a:t>7013.49.00</a:t>
          </a:r>
        </a:p>
        <a:p>
          <a:pPr marL="0" lvl="0" indent="0" algn="ctr" defTabSz="577850">
            <a:lnSpc>
              <a:spcPct val="90000"/>
            </a:lnSpc>
            <a:spcBef>
              <a:spcPct val="0"/>
            </a:spcBef>
            <a:spcAft>
              <a:spcPct val="35000"/>
            </a:spcAft>
            <a:buNone/>
          </a:pPr>
          <a:r>
            <a:rPr lang="es-ES" sz="1300" kern="1200" dirty="0">
              <a:solidFill>
                <a:srgbClr val="0B0C0D"/>
              </a:solidFill>
            </a:rPr>
            <a:t>7013.91.00</a:t>
          </a:r>
        </a:p>
        <a:p>
          <a:pPr marL="0" lvl="0" indent="0" algn="ctr" defTabSz="577850">
            <a:lnSpc>
              <a:spcPct val="90000"/>
            </a:lnSpc>
            <a:spcBef>
              <a:spcPct val="0"/>
            </a:spcBef>
            <a:spcAft>
              <a:spcPct val="35000"/>
            </a:spcAft>
            <a:buNone/>
          </a:pPr>
          <a:r>
            <a:rPr lang="es-ES" sz="1300" kern="1200" dirty="0">
              <a:solidFill>
                <a:srgbClr val="0B0C0D"/>
              </a:solidFill>
            </a:rPr>
            <a:t>7013.99.00</a:t>
          </a:r>
        </a:p>
      </dsp:txBody>
      <dsp:txXfrm>
        <a:off x="3149216" y="5384902"/>
        <a:ext cx="3149215" cy="1138190"/>
      </dsp:txXfrm>
    </dsp:sp>
    <dsp:sp modelId="{D9C8F8D6-DA73-5A43-9C04-A8130E205574}">
      <dsp:nvSpPr>
        <dsp:cNvPr id="0" name=""/>
        <dsp:cNvSpPr/>
      </dsp:nvSpPr>
      <dsp:spPr>
        <a:xfrm rot="10800000">
          <a:off x="0" y="2789828"/>
          <a:ext cx="6298432" cy="1986061"/>
        </a:xfrm>
        <a:prstGeom prst="upArrowCallout">
          <a:avLst/>
        </a:prstGeom>
        <a:solidFill>
          <a:srgbClr val="0B0C0D"/>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b="0" kern="1200" dirty="0">
              <a:solidFill>
                <a:schemeClr val="bg1"/>
              </a:solidFill>
            </a:rPr>
            <a:t>Este Reglamento Técnico no aplica a los artículos de vidrio utilizados en industrias de fabricación de alimentos o aquellos en los cuales se conserva y vende alimentos, tales como recipientes de vidrio para el envasado de alimentos, bebidas, entre otros.</a:t>
          </a:r>
          <a:endParaRPr lang="es-ES" sz="1600" kern="1200" dirty="0"/>
        </a:p>
      </dsp:txBody>
      <dsp:txXfrm rot="10800000">
        <a:off x="0" y="2789828"/>
        <a:ext cx="6298432" cy="1290483"/>
      </dsp:txXfrm>
    </dsp:sp>
    <dsp:sp modelId="{D543193D-12C9-9C44-ACF1-866CC1E85E3C}">
      <dsp:nvSpPr>
        <dsp:cNvPr id="0" name=""/>
        <dsp:cNvSpPr/>
      </dsp:nvSpPr>
      <dsp:spPr>
        <a:xfrm rot="10800000">
          <a:off x="0" y="0"/>
          <a:ext cx="6298432" cy="2641636"/>
        </a:xfrm>
        <a:prstGeom prst="upArrowCallout">
          <a:avLst/>
        </a:prstGeom>
        <a:solidFill>
          <a:srgbClr val="0B0C0D"/>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kern="1200" dirty="0"/>
            <a:t>Este reglamento técnico aplica a vajillas en vidrio y en vitrocerámica y, recipiente de vidrio destinados a estar en contacto con alimentos, que se comercialicen en el Ecuador, sean estos importados o de fabricación nacional.</a:t>
          </a:r>
        </a:p>
      </dsp:txBody>
      <dsp:txXfrm rot="-10800000">
        <a:off x="0" y="0"/>
        <a:ext cx="6298432" cy="927214"/>
      </dsp:txXfrm>
    </dsp:sp>
    <dsp:sp modelId="{094EE3F9-70AD-2441-AA1E-3CC50FF52B39}">
      <dsp:nvSpPr>
        <dsp:cNvPr id="0" name=""/>
        <dsp:cNvSpPr/>
      </dsp:nvSpPr>
      <dsp:spPr>
        <a:xfrm>
          <a:off x="17678" y="979257"/>
          <a:ext cx="3114789" cy="923752"/>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rgbClr val="0B0C0D"/>
              </a:solidFill>
            </a:rPr>
            <a:t>Se aplica a vajillas en vidrio y en vitrocerámica; incluyendo a los artículos que tienen una profundidad interna que no exceda de 25 mm</a:t>
          </a:r>
        </a:p>
      </dsp:txBody>
      <dsp:txXfrm>
        <a:off x="17678" y="979257"/>
        <a:ext cx="3114789" cy="923752"/>
      </dsp:txXfrm>
    </dsp:sp>
    <dsp:sp modelId="{4B9B6532-56E7-CE40-B77D-CCFFD289B432}">
      <dsp:nvSpPr>
        <dsp:cNvPr id="0" name=""/>
        <dsp:cNvSpPr/>
      </dsp:nvSpPr>
      <dsp:spPr>
        <a:xfrm>
          <a:off x="3117196" y="979182"/>
          <a:ext cx="3181235" cy="953474"/>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s-ES" sz="1200" b="0" kern="1200" dirty="0">
              <a:solidFill>
                <a:srgbClr val="0B0C0D"/>
              </a:solidFill>
            </a:rPr>
            <a:t>Se aplica a los recipientes de vidrio, destinados para ser utilizados en la preparación, cocción, servicio y almacenamiento de alimentos y bebidas con una profundidad interna mayor a 25 mm</a:t>
          </a:r>
        </a:p>
      </dsp:txBody>
      <dsp:txXfrm>
        <a:off x="3117196" y="979182"/>
        <a:ext cx="3181235" cy="9534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0A974-E13A-4D47-8C46-A71D29A409E6}">
      <dsp:nvSpPr>
        <dsp:cNvPr id="0" name=""/>
        <dsp:cNvSpPr/>
      </dsp:nvSpPr>
      <dsp:spPr>
        <a:xfrm>
          <a:off x="9682" y="80711"/>
          <a:ext cx="2940179" cy="1176071"/>
        </a:xfrm>
        <a:prstGeom prst="chevron">
          <a:avLst/>
        </a:prstGeom>
        <a:solidFill>
          <a:srgbClr val="0B0C0D"/>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es-ES" sz="3000" kern="1200" dirty="0"/>
            <a:t>Cristal</a:t>
          </a:r>
        </a:p>
      </dsp:txBody>
      <dsp:txXfrm>
        <a:off x="597718" y="80711"/>
        <a:ext cx="1764108" cy="1176071"/>
      </dsp:txXfrm>
    </dsp:sp>
    <dsp:sp modelId="{05A43866-1E84-6F48-8C47-F077B6C2B938}">
      <dsp:nvSpPr>
        <dsp:cNvPr id="0" name=""/>
        <dsp:cNvSpPr/>
      </dsp:nvSpPr>
      <dsp:spPr>
        <a:xfrm>
          <a:off x="2567638" y="180677"/>
          <a:ext cx="7732416" cy="976139"/>
        </a:xfrm>
        <a:prstGeom prst="chevron">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0B0C0D"/>
              </a:solidFill>
            </a:rPr>
            <a:t>Vidrio, especialmente el de alta calidad.</a:t>
          </a:r>
        </a:p>
      </dsp:txBody>
      <dsp:txXfrm>
        <a:off x="3055708" y="180677"/>
        <a:ext cx="6756277" cy="976139"/>
      </dsp:txXfrm>
    </dsp:sp>
    <dsp:sp modelId="{CE37E888-D197-294E-B889-FD90F1922FA5}">
      <dsp:nvSpPr>
        <dsp:cNvPr id="0" name=""/>
        <dsp:cNvSpPr/>
      </dsp:nvSpPr>
      <dsp:spPr>
        <a:xfrm>
          <a:off x="9682" y="1421433"/>
          <a:ext cx="2940179" cy="1176071"/>
        </a:xfrm>
        <a:prstGeom prst="chevron">
          <a:avLst/>
        </a:prstGeom>
        <a:solidFill>
          <a:srgbClr val="0B0C0D"/>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es-ES" sz="3000" kern="1200" dirty="0"/>
            <a:t>Cristalería</a:t>
          </a:r>
        </a:p>
      </dsp:txBody>
      <dsp:txXfrm>
        <a:off x="597718" y="1421433"/>
        <a:ext cx="1764108" cy="1176071"/>
      </dsp:txXfrm>
    </dsp:sp>
    <dsp:sp modelId="{1F965DDD-5C92-6247-BC3C-CADCC495B9BC}">
      <dsp:nvSpPr>
        <dsp:cNvPr id="0" name=""/>
        <dsp:cNvSpPr/>
      </dsp:nvSpPr>
      <dsp:spPr>
        <a:xfrm>
          <a:off x="2567638" y="1521399"/>
          <a:ext cx="8148617" cy="976139"/>
        </a:xfrm>
        <a:prstGeom prst="chevron">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0B0C0D"/>
              </a:solidFill>
            </a:rPr>
            <a:t>Conjunto de piezas de cristal, vasos, copas que se utilizan para el uso en la mesa para servir y beber líquidos.</a:t>
          </a:r>
        </a:p>
      </dsp:txBody>
      <dsp:txXfrm>
        <a:off x="3055708" y="1521399"/>
        <a:ext cx="7172478" cy="976139"/>
      </dsp:txXfrm>
    </dsp:sp>
    <dsp:sp modelId="{1907EEAB-93DF-FB47-A492-D33ECECFE38D}">
      <dsp:nvSpPr>
        <dsp:cNvPr id="0" name=""/>
        <dsp:cNvSpPr/>
      </dsp:nvSpPr>
      <dsp:spPr>
        <a:xfrm>
          <a:off x="9682" y="2762155"/>
          <a:ext cx="2940179" cy="1176071"/>
        </a:xfrm>
        <a:prstGeom prst="chevron">
          <a:avLst/>
        </a:prstGeom>
        <a:solidFill>
          <a:srgbClr val="0B0C0D"/>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es-ES" sz="3000" kern="1200" dirty="0"/>
            <a:t>Recipiente de vidrio.</a:t>
          </a:r>
        </a:p>
      </dsp:txBody>
      <dsp:txXfrm>
        <a:off x="597718" y="2762155"/>
        <a:ext cx="1764108" cy="1176071"/>
      </dsp:txXfrm>
    </dsp:sp>
    <dsp:sp modelId="{387897AD-F9CA-A04F-8230-8759A183A6E0}">
      <dsp:nvSpPr>
        <dsp:cNvPr id="0" name=""/>
        <dsp:cNvSpPr/>
      </dsp:nvSpPr>
      <dsp:spPr>
        <a:xfrm>
          <a:off x="2567638" y="2862121"/>
          <a:ext cx="8233249" cy="976139"/>
        </a:xfrm>
        <a:prstGeom prst="chevron">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0B0C0D"/>
              </a:solidFill>
            </a:rPr>
            <a:t>Artículos de vidrio destinados a ser utilizados en contacto con alimentos, que tienen una profundidad interna mayor a 25 mm, medida desde el punto más bajo con respecto al plano horizontal que pasa por el punto de desbordamiento.</a:t>
          </a:r>
        </a:p>
      </dsp:txBody>
      <dsp:txXfrm>
        <a:off x="3055708" y="2862121"/>
        <a:ext cx="7257110" cy="976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0A974-E13A-4D47-8C46-A71D29A409E6}">
      <dsp:nvSpPr>
        <dsp:cNvPr id="0" name=""/>
        <dsp:cNvSpPr/>
      </dsp:nvSpPr>
      <dsp:spPr>
        <a:xfrm>
          <a:off x="9682" y="751072"/>
          <a:ext cx="2940179" cy="1176071"/>
        </a:xfrm>
        <a:prstGeom prst="chevron">
          <a:avLst/>
        </a:prstGeom>
        <a:solidFill>
          <a:srgbClr val="0B0C0D"/>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s-ES" sz="3200" kern="1200" dirty="0"/>
            <a:t>Vidrio</a:t>
          </a:r>
        </a:p>
      </dsp:txBody>
      <dsp:txXfrm>
        <a:off x="597718" y="751072"/>
        <a:ext cx="1764108" cy="1176071"/>
      </dsp:txXfrm>
    </dsp:sp>
    <dsp:sp modelId="{05A43866-1E84-6F48-8C47-F077B6C2B938}">
      <dsp:nvSpPr>
        <dsp:cNvPr id="0" name=""/>
        <dsp:cNvSpPr/>
      </dsp:nvSpPr>
      <dsp:spPr>
        <a:xfrm>
          <a:off x="2567638" y="851038"/>
          <a:ext cx="7732416" cy="976139"/>
        </a:xfrm>
        <a:prstGeom prst="chevron">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0B0C0D"/>
              </a:solidFill>
            </a:rPr>
            <a:t>Material inorgánico sólido, frágil, obtenido por la fusión completa de materias primas a altas temperaturas para obtener un líquido homogéneo que es enfriado hasta una condición rígida, esencialmente sin cristalización.</a:t>
          </a:r>
        </a:p>
      </dsp:txBody>
      <dsp:txXfrm>
        <a:off x="3055708" y="851038"/>
        <a:ext cx="6756277" cy="976139"/>
      </dsp:txXfrm>
    </dsp:sp>
    <dsp:sp modelId="{1907EEAB-93DF-FB47-A492-D33ECECFE38D}">
      <dsp:nvSpPr>
        <dsp:cNvPr id="0" name=""/>
        <dsp:cNvSpPr/>
      </dsp:nvSpPr>
      <dsp:spPr>
        <a:xfrm>
          <a:off x="9682" y="2091794"/>
          <a:ext cx="2940179" cy="1176071"/>
        </a:xfrm>
        <a:prstGeom prst="chevron">
          <a:avLst/>
        </a:prstGeom>
        <a:solidFill>
          <a:srgbClr val="0B0C0D"/>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s-ES" sz="3200" kern="1200" dirty="0"/>
            <a:t>Vajilla.</a:t>
          </a:r>
        </a:p>
      </dsp:txBody>
      <dsp:txXfrm>
        <a:off x="597718" y="2091794"/>
        <a:ext cx="1764108" cy="1176071"/>
      </dsp:txXfrm>
    </dsp:sp>
    <dsp:sp modelId="{387897AD-F9CA-A04F-8230-8759A183A6E0}">
      <dsp:nvSpPr>
        <dsp:cNvPr id="0" name=""/>
        <dsp:cNvSpPr/>
      </dsp:nvSpPr>
      <dsp:spPr>
        <a:xfrm>
          <a:off x="2567638" y="2191760"/>
          <a:ext cx="8233249" cy="976139"/>
        </a:xfrm>
        <a:prstGeom prst="chevron">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0B0C0D"/>
              </a:solidFill>
            </a:rPr>
            <a:t>Artículos especialmente destinados para servir alimentos en la mesa, que incluye platos, fuentes y ensaladeras, pero se excluye a los artículos volumétricos utilizados típicamente para bebidas, tales como copas y decantadores</a:t>
          </a:r>
          <a:r>
            <a:rPr lang="es-ES" sz="1800" kern="1200" dirty="0">
              <a:solidFill>
                <a:schemeClr val="accent1"/>
              </a:solidFill>
            </a:rPr>
            <a:t>.</a:t>
          </a:r>
        </a:p>
      </dsp:txBody>
      <dsp:txXfrm>
        <a:off x="3055708" y="2191760"/>
        <a:ext cx="7257110" cy="9761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95684-59D6-F04C-A52D-9FF366CBC04E}">
      <dsp:nvSpPr>
        <dsp:cNvPr id="0" name=""/>
        <dsp:cNvSpPr/>
      </dsp:nvSpPr>
      <dsp:spPr>
        <a:xfrm rot="5400000">
          <a:off x="1378732" y="2628566"/>
          <a:ext cx="933741" cy="1063031"/>
        </a:xfrm>
        <a:prstGeom prst="bentUpArrow">
          <a:avLst>
            <a:gd name="adj1" fmla="val 32840"/>
            <a:gd name="adj2" fmla="val 25000"/>
            <a:gd name="adj3" fmla="val 35780"/>
          </a:avLst>
        </a:prstGeom>
        <a:solidFill>
          <a:schemeClr val="accent1">
            <a:tint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8ABF3B-196D-3649-8FA1-475C633A5BA6}">
      <dsp:nvSpPr>
        <dsp:cNvPr id="0" name=""/>
        <dsp:cNvSpPr/>
      </dsp:nvSpPr>
      <dsp:spPr>
        <a:xfrm>
          <a:off x="0" y="0"/>
          <a:ext cx="4957964" cy="2678326"/>
        </a:xfrm>
        <a:prstGeom prst="roundRect">
          <a:avLst>
            <a:gd name="adj" fmla="val 16670"/>
          </a:avLst>
        </a:prstGeom>
        <a:solidFill>
          <a:srgbClr val="0B0C0D"/>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 Las vajillas en vidrio y en vitrocerámica destinadas a estar en contacto con alimentos deben cumplir los requisitos de límites permisibles para la liberación de plomo y cadmio, establecidos en la norma ISO 6486-2 vigente o sus adopciones equivalentes.</a:t>
          </a:r>
        </a:p>
      </dsp:txBody>
      <dsp:txXfrm>
        <a:off x="130769" y="130769"/>
        <a:ext cx="4696426" cy="2416788"/>
      </dsp:txXfrm>
    </dsp:sp>
    <dsp:sp modelId="{90602D15-6108-B244-B5BD-A1AB9EBF49F8}">
      <dsp:nvSpPr>
        <dsp:cNvPr id="0" name=""/>
        <dsp:cNvSpPr/>
      </dsp:nvSpPr>
      <dsp:spPr>
        <a:xfrm>
          <a:off x="3266146" y="1605578"/>
          <a:ext cx="1143229" cy="889277"/>
        </a:xfrm>
        <a:prstGeom prst="rect">
          <a:avLst/>
        </a:prstGeom>
        <a:noFill/>
        <a:ln>
          <a:noFill/>
        </a:ln>
        <a:effectLst/>
      </dsp:spPr>
      <dsp:style>
        <a:lnRef idx="0">
          <a:scrgbClr r="0" g="0" b="0"/>
        </a:lnRef>
        <a:fillRef idx="0">
          <a:scrgbClr r="0" g="0" b="0"/>
        </a:fillRef>
        <a:effectRef idx="0">
          <a:scrgbClr r="0" g="0" b="0"/>
        </a:effectRef>
        <a:fontRef idx="minor"/>
      </dsp:style>
    </dsp:sp>
    <dsp:sp modelId="{85700F48-C6FA-8F4D-BB01-B4D46006E99C}">
      <dsp:nvSpPr>
        <dsp:cNvPr id="0" name=""/>
        <dsp:cNvSpPr/>
      </dsp:nvSpPr>
      <dsp:spPr>
        <a:xfrm>
          <a:off x="2382281" y="2975386"/>
          <a:ext cx="4172814" cy="3210687"/>
        </a:xfrm>
        <a:prstGeom prst="roundRect">
          <a:avLst>
            <a:gd name="adj" fmla="val 16670"/>
          </a:avLst>
        </a:prstGeom>
        <a:solidFill>
          <a:srgbClr val="0B0C0D"/>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Los recipientes de vidrio destinados a estar en contacto con alimentos deben cumplir con los requisitos de límites permisibles para la liberación de plomo y cadmio, establecidos en la norma ISO 7086-2 vigente o sus adopciones equivalentes.</a:t>
          </a:r>
        </a:p>
      </dsp:txBody>
      <dsp:txXfrm>
        <a:off x="2539042" y="3132147"/>
        <a:ext cx="3859292" cy="28971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B9045-24B0-BE41-95E0-44A7198E2547}">
      <dsp:nvSpPr>
        <dsp:cNvPr id="0" name=""/>
        <dsp:cNvSpPr/>
      </dsp:nvSpPr>
      <dsp:spPr>
        <a:xfrm>
          <a:off x="0" y="944155"/>
          <a:ext cx="8128000" cy="252000"/>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4F3935-F3D3-084E-8428-883A455A53CD}">
      <dsp:nvSpPr>
        <dsp:cNvPr id="0" name=""/>
        <dsp:cNvSpPr/>
      </dsp:nvSpPr>
      <dsp:spPr>
        <a:xfrm>
          <a:off x="406003" y="115286"/>
          <a:ext cx="5684043" cy="976468"/>
        </a:xfrm>
        <a:prstGeom prst="roundRect">
          <a:avLst/>
        </a:prstGeom>
        <a:solidFill>
          <a:srgbClr val="0B0C0D"/>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622300">
            <a:lnSpc>
              <a:spcPct val="90000"/>
            </a:lnSpc>
            <a:spcBef>
              <a:spcPct val="0"/>
            </a:spcBef>
            <a:spcAft>
              <a:spcPct val="35000"/>
            </a:spcAft>
            <a:buNone/>
          </a:pPr>
          <a:r>
            <a:rPr lang="es-ES" sz="1400" kern="1200" dirty="0"/>
            <a:t>La información del rotulado no debe tener palabras, ilustraciones, fotos o representaciones gráficas (dibujos o símbolos) que hagan alusión falsa, equívoca o engañosa, o susceptible de una expectativa errónea respecto de la naturaleza del producto.</a:t>
          </a:r>
        </a:p>
      </dsp:txBody>
      <dsp:txXfrm>
        <a:off x="453670" y="162953"/>
        <a:ext cx="5588709" cy="881134"/>
      </dsp:txXfrm>
    </dsp:sp>
    <dsp:sp modelId="{3F86F7DF-DEB6-2E41-A836-5BCF90FCB1CE}">
      <dsp:nvSpPr>
        <dsp:cNvPr id="0" name=""/>
        <dsp:cNvSpPr/>
      </dsp:nvSpPr>
      <dsp:spPr>
        <a:xfrm>
          <a:off x="0" y="2180167"/>
          <a:ext cx="8128000" cy="252000"/>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001DA7-3298-8D40-AFB7-A2DD9713A88B}">
      <dsp:nvSpPr>
        <dsp:cNvPr id="0" name=""/>
        <dsp:cNvSpPr/>
      </dsp:nvSpPr>
      <dsp:spPr>
        <a:xfrm>
          <a:off x="406003" y="1250155"/>
          <a:ext cx="5684043" cy="1077612"/>
        </a:xfrm>
        <a:prstGeom prst="roundRect">
          <a:avLst/>
        </a:prstGeom>
        <a:solidFill>
          <a:srgbClr val="0B0C0D"/>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s-ES" sz="1800" kern="1200" dirty="0"/>
            <a:t>La información del rotulado debe estar expresada en idioma español, sin perjuicio de que se pueda incluir adicionalmente esta información en otro idioma</a:t>
          </a:r>
          <a:r>
            <a:rPr lang="es-EC" sz="1800" kern="1200" dirty="0"/>
            <a:t>.</a:t>
          </a:r>
          <a:endParaRPr lang="es-ES" sz="1800" kern="1200" dirty="0"/>
        </a:p>
      </dsp:txBody>
      <dsp:txXfrm>
        <a:off x="458608" y="1302760"/>
        <a:ext cx="5578833" cy="972402"/>
      </dsp:txXfrm>
    </dsp:sp>
    <dsp:sp modelId="{8B2ED784-DBBC-284E-B3AB-4E5A5588806C}">
      <dsp:nvSpPr>
        <dsp:cNvPr id="0" name=""/>
        <dsp:cNvSpPr/>
      </dsp:nvSpPr>
      <dsp:spPr>
        <a:xfrm>
          <a:off x="0" y="3293752"/>
          <a:ext cx="8128000" cy="252000"/>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734EB5-6D50-D248-AC55-1AB62DC1CBBB}">
      <dsp:nvSpPr>
        <dsp:cNvPr id="0" name=""/>
        <dsp:cNvSpPr/>
      </dsp:nvSpPr>
      <dsp:spPr>
        <a:xfrm>
          <a:off x="406003" y="2486167"/>
          <a:ext cx="5684043" cy="955184"/>
        </a:xfrm>
        <a:prstGeom prst="roundRect">
          <a:avLst/>
        </a:prstGeom>
        <a:solidFill>
          <a:srgbClr val="0B0C0D"/>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s-ES" sz="1600" kern="1200" dirty="0"/>
            <a:t>Las marcas de conformidad e información de la certificación del sistema de gestión de la calidad de la empresa fabricante, no debe exhibirse en el envase y embalaje de producto.</a:t>
          </a:r>
        </a:p>
      </dsp:txBody>
      <dsp:txXfrm>
        <a:off x="452631" y="2532795"/>
        <a:ext cx="5590787" cy="861928"/>
      </dsp:txXfrm>
    </dsp:sp>
    <dsp:sp modelId="{5A0601B7-AF30-4849-9F21-D7C1544B37A8}">
      <dsp:nvSpPr>
        <dsp:cNvPr id="0" name=""/>
        <dsp:cNvSpPr/>
      </dsp:nvSpPr>
      <dsp:spPr>
        <a:xfrm>
          <a:off x="0" y="4735655"/>
          <a:ext cx="8128000" cy="252000"/>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F1185B-F2CD-6F48-BDFE-A12C2AD86C8E}">
      <dsp:nvSpPr>
        <dsp:cNvPr id="0" name=""/>
        <dsp:cNvSpPr/>
      </dsp:nvSpPr>
      <dsp:spPr>
        <a:xfrm>
          <a:off x="406003" y="3599752"/>
          <a:ext cx="5684043" cy="1283503"/>
        </a:xfrm>
        <a:prstGeom prst="roundRect">
          <a:avLst/>
        </a:prstGeom>
        <a:solidFill>
          <a:srgbClr val="0B0C0D"/>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s-EC" sz="1800" kern="1200" dirty="0"/>
            <a:t>La unidad final a ser comercializada </a:t>
          </a:r>
          <a:r>
            <a:rPr lang="es-ES" sz="1800" kern="1200" dirty="0"/>
            <a:t>del producto, en juego o sets, debe llevar marcada, grabada o impresa en el embalaje (caja), de manera legible e indeleble, al menos la siguiente información</a:t>
          </a:r>
          <a:r>
            <a:rPr lang="es-EC" sz="1800" kern="1200" dirty="0"/>
            <a:t>:</a:t>
          </a:r>
          <a:endParaRPr lang="es-ES" sz="1800" kern="1200" dirty="0"/>
        </a:p>
      </dsp:txBody>
      <dsp:txXfrm>
        <a:off x="468658" y="3662407"/>
        <a:ext cx="5558733" cy="11581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DDBC3-087F-414F-99F3-D1B4C1A01CC4}">
      <dsp:nvSpPr>
        <dsp:cNvPr id="0" name=""/>
        <dsp:cNvSpPr/>
      </dsp:nvSpPr>
      <dsp:spPr>
        <a:xfrm rot="5400000">
          <a:off x="496160" y="1787998"/>
          <a:ext cx="1005727" cy="121228"/>
        </a:xfrm>
        <a:prstGeom prst="rect">
          <a:avLst/>
        </a:prstGeom>
        <a:solidFill>
          <a:schemeClr val="accent4">
            <a:lumMod val="75000"/>
          </a:schemeClr>
        </a:solidFill>
        <a:ln>
          <a:noFill/>
        </a:ln>
        <a:effectLst/>
      </dsp:spPr>
      <dsp:style>
        <a:lnRef idx="0">
          <a:scrgbClr r="0" g="0" b="0"/>
        </a:lnRef>
        <a:fillRef idx="1">
          <a:scrgbClr r="0" g="0" b="0"/>
        </a:fillRef>
        <a:effectRef idx="1">
          <a:scrgbClr r="0" g="0" b="0"/>
        </a:effectRef>
        <a:fontRef idx="minor">
          <a:schemeClr val="lt1"/>
        </a:fontRef>
      </dsp:style>
    </dsp:sp>
    <dsp:sp modelId="{C58DF1AF-410D-EC4F-964B-4CBB92D853E3}">
      <dsp:nvSpPr>
        <dsp:cNvPr id="0" name=""/>
        <dsp:cNvSpPr/>
      </dsp:nvSpPr>
      <dsp:spPr>
        <a:xfrm>
          <a:off x="245753" y="1145927"/>
          <a:ext cx="2310222" cy="808189"/>
        </a:xfrm>
        <a:prstGeom prst="roundRect">
          <a:avLst>
            <a:gd name="adj" fmla="val 10000"/>
          </a:avLst>
        </a:prstGeom>
        <a:solidFill>
          <a:schemeClr val="tx2">
            <a:lumMod val="40000"/>
            <a:lumOff val="6000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rgbClr val="0B0C0D"/>
              </a:solidFill>
              <a:latin typeface="Calibri" panose="020F0502020204030204" pitchFamily="34" charset="0"/>
              <a:cs typeface="Calibri" panose="020F0502020204030204" pitchFamily="34" charset="0"/>
            </a:rPr>
            <a:t>Nombre del producto.</a:t>
          </a:r>
          <a:endParaRPr lang="es-ES" sz="1800" b="1" kern="1200" dirty="0">
            <a:solidFill>
              <a:srgbClr val="0B0C0D"/>
            </a:solidFill>
            <a:latin typeface="Calibri" panose="020F0502020204030204" pitchFamily="34" charset="0"/>
            <a:cs typeface="Calibri" panose="020F0502020204030204" pitchFamily="34" charset="0"/>
          </a:endParaRPr>
        </a:p>
      </dsp:txBody>
      <dsp:txXfrm>
        <a:off x="269424" y="1169598"/>
        <a:ext cx="2262880" cy="760847"/>
      </dsp:txXfrm>
    </dsp:sp>
    <dsp:sp modelId="{2EC8D497-9EFF-404B-86FB-C1C9CDE64635}">
      <dsp:nvSpPr>
        <dsp:cNvPr id="0" name=""/>
        <dsp:cNvSpPr/>
      </dsp:nvSpPr>
      <dsp:spPr>
        <a:xfrm rot="5400000">
          <a:off x="496160" y="2798234"/>
          <a:ext cx="1005727" cy="121228"/>
        </a:xfrm>
        <a:prstGeom prst="rect">
          <a:avLst/>
        </a:prstGeom>
        <a:solidFill>
          <a:schemeClr val="accent4">
            <a:lumMod val="75000"/>
          </a:schemeClr>
        </a:solidFill>
        <a:ln>
          <a:noFill/>
        </a:ln>
        <a:effectLst/>
      </dsp:spPr>
      <dsp:style>
        <a:lnRef idx="0">
          <a:scrgbClr r="0" g="0" b="0"/>
        </a:lnRef>
        <a:fillRef idx="1">
          <a:scrgbClr r="0" g="0" b="0"/>
        </a:fillRef>
        <a:effectRef idx="1">
          <a:scrgbClr r="0" g="0" b="0"/>
        </a:effectRef>
        <a:fontRef idx="minor">
          <a:schemeClr val="lt1"/>
        </a:fontRef>
      </dsp:style>
    </dsp:sp>
    <dsp:sp modelId="{1994A4A9-EACD-6040-B978-BBB4E589A9D7}">
      <dsp:nvSpPr>
        <dsp:cNvPr id="0" name=""/>
        <dsp:cNvSpPr/>
      </dsp:nvSpPr>
      <dsp:spPr>
        <a:xfrm>
          <a:off x="158732" y="2156163"/>
          <a:ext cx="2484265" cy="808189"/>
        </a:xfrm>
        <a:prstGeom prst="roundRect">
          <a:avLst>
            <a:gd name="adj" fmla="val 10000"/>
          </a:avLst>
        </a:prstGeom>
        <a:solidFill>
          <a:schemeClr val="tx1">
            <a:lumMod val="8500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b="1" kern="1200">
              <a:solidFill>
                <a:srgbClr val="0B0C0D"/>
              </a:solidFill>
              <a:latin typeface="Calibri" panose="020F0502020204030204" pitchFamily="34" charset="0"/>
              <a:cs typeface="Calibri" panose="020F0502020204030204" pitchFamily="34" charset="0"/>
            </a:rPr>
            <a:t>Marca comercial</a:t>
          </a:r>
          <a:endParaRPr lang="es-ES" sz="1800" b="1" kern="1200" dirty="0">
            <a:solidFill>
              <a:srgbClr val="0B0C0D"/>
            </a:solidFill>
            <a:latin typeface="Calibri" panose="020F0502020204030204" pitchFamily="34" charset="0"/>
            <a:cs typeface="Calibri" panose="020F0502020204030204" pitchFamily="34" charset="0"/>
          </a:endParaRPr>
        </a:p>
      </dsp:txBody>
      <dsp:txXfrm>
        <a:off x="182403" y="2179834"/>
        <a:ext cx="2436923" cy="760847"/>
      </dsp:txXfrm>
    </dsp:sp>
    <dsp:sp modelId="{8B821840-5E6B-4E4B-BF90-5849FF7C13B4}">
      <dsp:nvSpPr>
        <dsp:cNvPr id="0" name=""/>
        <dsp:cNvSpPr/>
      </dsp:nvSpPr>
      <dsp:spPr>
        <a:xfrm rot="5400000">
          <a:off x="496160" y="3808471"/>
          <a:ext cx="1005727" cy="121228"/>
        </a:xfrm>
        <a:prstGeom prst="rect">
          <a:avLst/>
        </a:prstGeom>
        <a:solidFill>
          <a:schemeClr val="accent4">
            <a:lumMod val="75000"/>
          </a:schemeClr>
        </a:solidFill>
        <a:ln>
          <a:noFill/>
        </a:ln>
        <a:effectLst/>
      </dsp:spPr>
      <dsp:style>
        <a:lnRef idx="0">
          <a:scrgbClr r="0" g="0" b="0"/>
        </a:lnRef>
        <a:fillRef idx="1">
          <a:scrgbClr r="0" g="0" b="0"/>
        </a:fillRef>
        <a:effectRef idx="1">
          <a:scrgbClr r="0" g="0" b="0"/>
        </a:effectRef>
        <a:fontRef idx="minor">
          <a:schemeClr val="lt1"/>
        </a:fontRef>
      </dsp:style>
    </dsp:sp>
    <dsp:sp modelId="{9C1B9ABF-E71B-B24A-8408-586FED4C6D2E}">
      <dsp:nvSpPr>
        <dsp:cNvPr id="0" name=""/>
        <dsp:cNvSpPr/>
      </dsp:nvSpPr>
      <dsp:spPr>
        <a:xfrm>
          <a:off x="120780" y="3166400"/>
          <a:ext cx="2560168" cy="808189"/>
        </a:xfrm>
        <a:prstGeom prst="roundRect">
          <a:avLst>
            <a:gd name="adj" fmla="val 10000"/>
          </a:avLst>
        </a:prstGeom>
        <a:solidFill>
          <a:schemeClr val="tx1">
            <a:lumMod val="8500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rgbClr val="0B0C0D"/>
              </a:solidFill>
              <a:latin typeface="Calibri" panose="020F0502020204030204" pitchFamily="34" charset="0"/>
              <a:cs typeface="Calibri" panose="020F0502020204030204" pitchFamily="34" charset="0"/>
            </a:rPr>
            <a:t>Razón social y dirección completa del fabricante.</a:t>
          </a:r>
        </a:p>
      </dsp:txBody>
      <dsp:txXfrm>
        <a:off x="144451" y="3190071"/>
        <a:ext cx="2512826" cy="760847"/>
      </dsp:txXfrm>
    </dsp:sp>
    <dsp:sp modelId="{A5F0CB00-C9B5-6741-868F-6B0482278214}">
      <dsp:nvSpPr>
        <dsp:cNvPr id="0" name=""/>
        <dsp:cNvSpPr/>
      </dsp:nvSpPr>
      <dsp:spPr>
        <a:xfrm rot="21344909">
          <a:off x="999086" y="4189522"/>
          <a:ext cx="3347059" cy="121228"/>
        </a:xfrm>
        <a:prstGeom prst="rect">
          <a:avLst/>
        </a:prstGeom>
        <a:solidFill>
          <a:schemeClr val="accent4">
            <a:lumMod val="75000"/>
          </a:schemeClr>
        </a:solidFill>
        <a:ln>
          <a:noFill/>
        </a:ln>
        <a:effectLst/>
      </dsp:spPr>
      <dsp:style>
        <a:lnRef idx="0">
          <a:scrgbClr r="0" g="0" b="0"/>
        </a:lnRef>
        <a:fillRef idx="1">
          <a:scrgbClr r="0" g="0" b="0"/>
        </a:fillRef>
        <a:effectRef idx="1">
          <a:scrgbClr r="0" g="0" b="0"/>
        </a:effectRef>
        <a:fontRef idx="minor">
          <a:schemeClr val="lt1"/>
        </a:fontRef>
      </dsp:style>
    </dsp:sp>
    <dsp:sp modelId="{FDC0E977-A620-914B-A507-6092EF47A661}">
      <dsp:nvSpPr>
        <dsp:cNvPr id="0" name=""/>
        <dsp:cNvSpPr/>
      </dsp:nvSpPr>
      <dsp:spPr>
        <a:xfrm>
          <a:off x="6664" y="4176637"/>
          <a:ext cx="2788401" cy="808189"/>
        </a:xfrm>
        <a:prstGeom prst="roundRect">
          <a:avLst>
            <a:gd name="adj" fmla="val 10000"/>
          </a:avLst>
        </a:prstGeom>
        <a:solidFill>
          <a:schemeClr val="tx1">
            <a:lumMod val="8500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rgbClr val="0B0C0D"/>
              </a:solidFill>
              <a:latin typeface="Calibri" panose="020F0502020204030204" pitchFamily="34" charset="0"/>
              <a:cs typeface="Calibri" panose="020F0502020204030204" pitchFamily="34" charset="0"/>
            </a:rPr>
            <a:t>Modelo (si aplica).</a:t>
          </a:r>
          <a:endParaRPr lang="es-ES" sz="1800" b="1" kern="1200" dirty="0">
            <a:solidFill>
              <a:srgbClr val="0B0C0D"/>
            </a:solidFill>
            <a:latin typeface="Calibri" panose="020F0502020204030204" pitchFamily="34" charset="0"/>
            <a:cs typeface="Calibri" panose="020F0502020204030204" pitchFamily="34" charset="0"/>
          </a:endParaRPr>
        </a:p>
      </dsp:txBody>
      <dsp:txXfrm>
        <a:off x="30335" y="4200308"/>
        <a:ext cx="2741059" cy="760847"/>
      </dsp:txXfrm>
    </dsp:sp>
    <dsp:sp modelId="{D1AC7B2B-DF3F-5043-B035-0837C2E41356}">
      <dsp:nvSpPr>
        <dsp:cNvPr id="0" name=""/>
        <dsp:cNvSpPr/>
      </dsp:nvSpPr>
      <dsp:spPr>
        <a:xfrm rot="16200000">
          <a:off x="3719841" y="3435577"/>
          <a:ext cx="1252477" cy="121228"/>
        </a:xfrm>
        <a:prstGeom prst="rect">
          <a:avLst/>
        </a:prstGeom>
        <a:solidFill>
          <a:schemeClr val="accent4">
            <a:lumMod val="75000"/>
          </a:schemeClr>
        </a:solidFill>
        <a:ln>
          <a:noFill/>
        </a:ln>
        <a:effectLst/>
      </dsp:spPr>
      <dsp:style>
        <a:lnRef idx="0">
          <a:scrgbClr r="0" g="0" b="0"/>
        </a:lnRef>
        <a:fillRef idx="1">
          <a:scrgbClr r="0" g="0" b="0"/>
        </a:fillRef>
        <a:effectRef idx="1">
          <a:scrgbClr r="0" g="0" b="0"/>
        </a:effectRef>
        <a:fontRef idx="minor">
          <a:schemeClr val="lt1"/>
        </a:fontRef>
      </dsp:style>
    </dsp:sp>
    <dsp:sp modelId="{671713ED-83F4-7543-B319-6BF279AD7046}">
      <dsp:nvSpPr>
        <dsp:cNvPr id="0" name=""/>
        <dsp:cNvSpPr/>
      </dsp:nvSpPr>
      <dsp:spPr>
        <a:xfrm>
          <a:off x="3391893" y="3680368"/>
          <a:ext cx="2712054" cy="1304457"/>
        </a:xfrm>
        <a:prstGeom prst="roundRect">
          <a:avLst>
            <a:gd name="adj" fmla="val 10000"/>
          </a:avLst>
        </a:prstGeom>
        <a:solidFill>
          <a:schemeClr val="tx1">
            <a:lumMod val="8500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rgbClr val="0B0C0D"/>
              </a:solidFill>
              <a:latin typeface="Calibri" panose="020F0502020204030204" pitchFamily="34" charset="0"/>
              <a:cs typeface="Calibri" panose="020F0502020204030204" pitchFamily="34" charset="0"/>
            </a:rPr>
            <a:t>Identificación del lote (debe constar: la palabra Lote, seguido del código del lote).</a:t>
          </a:r>
        </a:p>
      </dsp:txBody>
      <dsp:txXfrm>
        <a:off x="3430099" y="3718574"/>
        <a:ext cx="2635642" cy="1228045"/>
      </dsp:txXfrm>
    </dsp:sp>
    <dsp:sp modelId="{95FC8C40-5B0C-B945-A426-876101A313C6}">
      <dsp:nvSpPr>
        <dsp:cNvPr id="0" name=""/>
        <dsp:cNvSpPr/>
      </dsp:nvSpPr>
      <dsp:spPr>
        <a:xfrm rot="16200000">
          <a:off x="3843216" y="2301966"/>
          <a:ext cx="1005727" cy="121228"/>
        </a:xfrm>
        <a:prstGeom prst="rect">
          <a:avLst/>
        </a:prstGeom>
        <a:solidFill>
          <a:schemeClr val="accent4">
            <a:lumMod val="75000"/>
          </a:schemeClr>
        </a:solidFill>
        <a:ln>
          <a:noFill/>
        </a:ln>
        <a:effectLst/>
      </dsp:spPr>
      <dsp:style>
        <a:lnRef idx="0">
          <a:scrgbClr r="0" g="0" b="0"/>
        </a:lnRef>
        <a:fillRef idx="1">
          <a:scrgbClr r="0" g="0" b="0"/>
        </a:fillRef>
        <a:effectRef idx="1">
          <a:scrgbClr r="0" g="0" b="0"/>
        </a:effectRef>
        <a:fontRef idx="minor">
          <a:schemeClr val="lt1"/>
        </a:fontRef>
      </dsp:style>
    </dsp:sp>
    <dsp:sp modelId="{9CA42D02-F930-2842-B6D4-8510CA421F09}">
      <dsp:nvSpPr>
        <dsp:cNvPr id="0" name=""/>
        <dsp:cNvSpPr/>
      </dsp:nvSpPr>
      <dsp:spPr>
        <a:xfrm>
          <a:off x="3307491" y="2670131"/>
          <a:ext cx="2880857" cy="808189"/>
        </a:xfrm>
        <a:prstGeom prst="roundRect">
          <a:avLst>
            <a:gd name="adj" fmla="val 10000"/>
          </a:avLst>
        </a:prstGeom>
        <a:solidFill>
          <a:schemeClr val="tx1">
            <a:lumMod val="8500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rgbClr val="0B0C0D"/>
              </a:solidFill>
              <a:latin typeface="Calibri" panose="020F0502020204030204" pitchFamily="34" charset="0"/>
              <a:cs typeface="Calibri" panose="020F0502020204030204" pitchFamily="34" charset="0"/>
            </a:rPr>
            <a:t>Clase o tipo o serie (si aplica).</a:t>
          </a:r>
          <a:endParaRPr lang="es-EC" sz="1800" b="1" kern="1200" dirty="0">
            <a:solidFill>
              <a:srgbClr val="0B0C0D"/>
            </a:solidFill>
            <a:latin typeface="Calibri" panose="020F0502020204030204" pitchFamily="34" charset="0"/>
            <a:cs typeface="Calibri" panose="020F0502020204030204" pitchFamily="34" charset="0"/>
          </a:endParaRPr>
        </a:p>
      </dsp:txBody>
      <dsp:txXfrm>
        <a:off x="3331162" y="2693802"/>
        <a:ext cx="2833515" cy="760847"/>
      </dsp:txXfrm>
    </dsp:sp>
    <dsp:sp modelId="{B0F13BD8-F33C-BC46-A9FB-24A8469256E1}">
      <dsp:nvSpPr>
        <dsp:cNvPr id="0" name=""/>
        <dsp:cNvSpPr/>
      </dsp:nvSpPr>
      <dsp:spPr>
        <a:xfrm rot="16200000">
          <a:off x="3843216" y="1291729"/>
          <a:ext cx="1005727" cy="121228"/>
        </a:xfrm>
        <a:prstGeom prst="rect">
          <a:avLst/>
        </a:prstGeom>
        <a:solidFill>
          <a:schemeClr val="accent4">
            <a:lumMod val="75000"/>
          </a:schemeClr>
        </a:solidFill>
        <a:ln>
          <a:noFill/>
        </a:ln>
        <a:effectLst/>
      </dsp:spPr>
      <dsp:style>
        <a:lnRef idx="0">
          <a:scrgbClr r="0" g="0" b="0"/>
        </a:lnRef>
        <a:fillRef idx="1">
          <a:scrgbClr r="0" g="0" b="0"/>
        </a:fillRef>
        <a:effectRef idx="1">
          <a:scrgbClr r="0" g="0" b="0"/>
        </a:effectRef>
        <a:fontRef idx="minor">
          <a:schemeClr val="lt1"/>
        </a:fontRef>
      </dsp:style>
    </dsp:sp>
    <dsp:sp modelId="{168F03D1-1B53-3F4B-ACAF-957883F9434E}">
      <dsp:nvSpPr>
        <dsp:cNvPr id="0" name=""/>
        <dsp:cNvSpPr/>
      </dsp:nvSpPr>
      <dsp:spPr>
        <a:xfrm>
          <a:off x="3357673" y="1659895"/>
          <a:ext cx="2780494" cy="808189"/>
        </a:xfrm>
        <a:prstGeom prst="roundRect">
          <a:avLst>
            <a:gd name="adj" fmla="val 10000"/>
          </a:avLst>
        </a:prstGeom>
        <a:solidFill>
          <a:schemeClr val="tx1">
            <a:lumMod val="8500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rgbClr val="0B0C0D"/>
              </a:solidFill>
              <a:latin typeface="Calibri" panose="020F0502020204030204" pitchFamily="34" charset="0"/>
              <a:cs typeface="Calibri" panose="020F0502020204030204" pitchFamily="34" charset="0"/>
            </a:rPr>
            <a:t>País de fabricación del producto.</a:t>
          </a:r>
          <a:endParaRPr lang="es-ES" sz="1800" b="1" kern="1200" dirty="0">
            <a:solidFill>
              <a:srgbClr val="0B0C0D"/>
            </a:solidFill>
            <a:latin typeface="Calibri" panose="020F0502020204030204" pitchFamily="34" charset="0"/>
            <a:cs typeface="Calibri" panose="020F0502020204030204" pitchFamily="34" charset="0"/>
          </a:endParaRPr>
        </a:p>
      </dsp:txBody>
      <dsp:txXfrm>
        <a:off x="3381344" y="1683566"/>
        <a:ext cx="2733152" cy="760847"/>
      </dsp:txXfrm>
    </dsp:sp>
    <dsp:sp modelId="{3DB490BC-60AF-1B42-91D4-90479CFCA076}">
      <dsp:nvSpPr>
        <dsp:cNvPr id="0" name=""/>
        <dsp:cNvSpPr/>
      </dsp:nvSpPr>
      <dsp:spPr>
        <a:xfrm>
          <a:off x="4351128" y="786611"/>
          <a:ext cx="3966440" cy="121228"/>
        </a:xfrm>
        <a:prstGeom prst="rect">
          <a:avLst/>
        </a:prstGeom>
        <a:solidFill>
          <a:schemeClr val="accent4">
            <a:lumMod val="75000"/>
          </a:schemeClr>
        </a:solidFill>
        <a:ln>
          <a:noFill/>
        </a:ln>
        <a:effectLst/>
      </dsp:spPr>
      <dsp:style>
        <a:lnRef idx="0">
          <a:scrgbClr r="0" g="0" b="0"/>
        </a:lnRef>
        <a:fillRef idx="1">
          <a:scrgbClr r="0" g="0" b="0"/>
        </a:fillRef>
        <a:effectRef idx="1">
          <a:scrgbClr r="0" g="0" b="0"/>
        </a:effectRef>
        <a:fontRef idx="minor">
          <a:schemeClr val="lt1"/>
        </a:fontRef>
      </dsp:style>
    </dsp:sp>
    <dsp:sp modelId="{DFC1FB08-499B-354C-A182-15290EB0A0F0}">
      <dsp:nvSpPr>
        <dsp:cNvPr id="0" name=""/>
        <dsp:cNvSpPr/>
      </dsp:nvSpPr>
      <dsp:spPr>
        <a:xfrm>
          <a:off x="3239569" y="649658"/>
          <a:ext cx="3016701" cy="808189"/>
        </a:xfrm>
        <a:prstGeom prst="roundRect">
          <a:avLst>
            <a:gd name="adj" fmla="val 10000"/>
          </a:avLst>
        </a:prstGeom>
        <a:solidFill>
          <a:schemeClr val="tx1">
            <a:lumMod val="8500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rgbClr val="0B0C0D"/>
              </a:solidFill>
              <a:latin typeface="Calibri" panose="020F0502020204030204" pitchFamily="34" charset="0"/>
              <a:cs typeface="Calibri" panose="020F0502020204030204" pitchFamily="34" charset="0"/>
            </a:rPr>
            <a:t>Leyenda “Frágil”</a:t>
          </a:r>
          <a:endParaRPr lang="es-ES" sz="1800" b="1" kern="1200" dirty="0">
            <a:solidFill>
              <a:srgbClr val="0B0C0D"/>
            </a:solidFill>
            <a:latin typeface="Calibri" panose="020F0502020204030204" pitchFamily="34" charset="0"/>
            <a:cs typeface="Calibri" panose="020F0502020204030204" pitchFamily="34" charset="0"/>
          </a:endParaRPr>
        </a:p>
      </dsp:txBody>
      <dsp:txXfrm>
        <a:off x="3263240" y="673329"/>
        <a:ext cx="2969359" cy="760847"/>
      </dsp:txXfrm>
    </dsp:sp>
    <dsp:sp modelId="{C0EC0C7F-58FB-1445-9324-A0796B106DB2}">
      <dsp:nvSpPr>
        <dsp:cNvPr id="0" name=""/>
        <dsp:cNvSpPr/>
      </dsp:nvSpPr>
      <dsp:spPr>
        <a:xfrm rot="5400000">
          <a:off x="7685039" y="1426466"/>
          <a:ext cx="1275201" cy="121228"/>
        </a:xfrm>
        <a:prstGeom prst="rect">
          <a:avLst/>
        </a:prstGeom>
        <a:solidFill>
          <a:schemeClr val="accent4">
            <a:lumMod val="75000"/>
          </a:schemeClr>
        </a:solidFill>
        <a:ln>
          <a:noFill/>
        </a:ln>
        <a:effectLst/>
      </dsp:spPr>
      <dsp:style>
        <a:lnRef idx="0">
          <a:scrgbClr r="0" g="0" b="0"/>
        </a:lnRef>
        <a:fillRef idx="1">
          <a:scrgbClr r="0" g="0" b="0"/>
        </a:fillRef>
        <a:effectRef idx="1">
          <a:scrgbClr r="0" g="0" b="0"/>
        </a:effectRef>
        <a:fontRef idx="minor">
          <a:schemeClr val="lt1"/>
        </a:fontRef>
      </dsp:style>
    </dsp:sp>
    <dsp:sp modelId="{8631E635-A9F0-A848-B20B-250DE6F2B617}">
      <dsp:nvSpPr>
        <dsp:cNvPr id="0" name=""/>
        <dsp:cNvSpPr/>
      </dsp:nvSpPr>
      <dsp:spPr>
        <a:xfrm>
          <a:off x="7209563" y="649658"/>
          <a:ext cx="3029834" cy="808189"/>
        </a:xfrm>
        <a:prstGeom prst="roundRect">
          <a:avLst>
            <a:gd name="adj" fmla="val 10000"/>
          </a:avLst>
        </a:prstGeom>
        <a:solidFill>
          <a:schemeClr val="tx1">
            <a:lumMod val="8500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rgbClr val="0B0C0D"/>
              </a:solidFill>
              <a:latin typeface="Calibri" panose="020F0502020204030204" pitchFamily="34" charset="0"/>
              <a:cs typeface="Calibri" panose="020F0502020204030204" pitchFamily="34" charset="0"/>
            </a:rPr>
            <a:t>Número de piezas contenidas.</a:t>
          </a:r>
        </a:p>
      </dsp:txBody>
      <dsp:txXfrm>
        <a:off x="7233234" y="673329"/>
        <a:ext cx="2982492" cy="760847"/>
      </dsp:txXfrm>
    </dsp:sp>
    <dsp:sp modelId="{43D125EB-46CD-E941-B5FF-FC33EAA52AAC}">
      <dsp:nvSpPr>
        <dsp:cNvPr id="0" name=""/>
        <dsp:cNvSpPr/>
      </dsp:nvSpPr>
      <dsp:spPr>
        <a:xfrm rot="5400000">
          <a:off x="7685039" y="2709200"/>
          <a:ext cx="1275201" cy="121228"/>
        </a:xfrm>
        <a:prstGeom prst="rect">
          <a:avLst/>
        </a:prstGeom>
        <a:solidFill>
          <a:schemeClr val="accent4">
            <a:lumMod val="75000"/>
          </a:schemeClr>
        </a:solidFill>
        <a:ln>
          <a:noFill/>
        </a:ln>
        <a:effectLst/>
      </dsp:spPr>
      <dsp:style>
        <a:lnRef idx="0">
          <a:scrgbClr r="0" g="0" b="0"/>
        </a:lnRef>
        <a:fillRef idx="1">
          <a:scrgbClr r="0" g="0" b="0"/>
        </a:fillRef>
        <a:effectRef idx="1">
          <a:scrgbClr r="0" g="0" b="0"/>
        </a:effectRef>
        <a:fontRef idx="minor">
          <a:schemeClr val="lt1"/>
        </a:fontRef>
      </dsp:style>
    </dsp:sp>
    <dsp:sp modelId="{4BC3DA6E-B3E6-A74D-A1E1-B7C470D40682}">
      <dsp:nvSpPr>
        <dsp:cNvPr id="0" name=""/>
        <dsp:cNvSpPr/>
      </dsp:nvSpPr>
      <dsp:spPr>
        <a:xfrm>
          <a:off x="6760627" y="1659895"/>
          <a:ext cx="3927705" cy="1350160"/>
        </a:xfrm>
        <a:prstGeom prst="roundRect">
          <a:avLst>
            <a:gd name="adj" fmla="val 10000"/>
          </a:avLst>
        </a:prstGeom>
        <a:solidFill>
          <a:schemeClr val="tx1">
            <a:lumMod val="8500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rgbClr val="0B0C0D"/>
              </a:solidFill>
              <a:latin typeface="Calibri" panose="020F0502020204030204" pitchFamily="34" charset="0"/>
              <a:cs typeface="Calibri" panose="020F0502020204030204" pitchFamily="34" charset="0"/>
            </a:rPr>
            <a:t>Dimensiones expresadas en Unidades del Sistema Internacional- SI, cuando aplique.</a:t>
          </a:r>
        </a:p>
        <a:p>
          <a:pPr marL="0" lvl="0" indent="0" algn="ctr" defTabSz="800100">
            <a:lnSpc>
              <a:spcPct val="90000"/>
            </a:lnSpc>
            <a:spcBef>
              <a:spcPct val="0"/>
            </a:spcBef>
            <a:spcAft>
              <a:spcPct val="35000"/>
            </a:spcAft>
            <a:buNone/>
          </a:pPr>
          <a:r>
            <a:rPr lang="es-ES" sz="1800" b="1" kern="1200" dirty="0">
              <a:solidFill>
                <a:srgbClr val="0B0C0D"/>
              </a:solidFill>
              <a:latin typeface="Calibri" panose="020F0502020204030204" pitchFamily="34" charset="0"/>
              <a:cs typeface="Calibri" panose="020F0502020204030204" pitchFamily="34" charset="0"/>
            </a:rPr>
            <a:t>Contenido: 1 Unidad</a:t>
          </a:r>
        </a:p>
      </dsp:txBody>
      <dsp:txXfrm>
        <a:off x="6800172" y="1699440"/>
        <a:ext cx="3848615" cy="1271070"/>
      </dsp:txXfrm>
    </dsp:sp>
    <dsp:sp modelId="{FC0D53E5-C84C-6A4E-ABA0-0674CB8A0485}">
      <dsp:nvSpPr>
        <dsp:cNvPr id="0" name=""/>
        <dsp:cNvSpPr/>
      </dsp:nvSpPr>
      <dsp:spPr>
        <a:xfrm rot="5400000">
          <a:off x="7732291" y="3941659"/>
          <a:ext cx="1180697" cy="121228"/>
        </a:xfrm>
        <a:prstGeom prst="rect">
          <a:avLst/>
        </a:prstGeom>
        <a:solidFill>
          <a:schemeClr val="accent4">
            <a:lumMod val="75000"/>
          </a:schemeClr>
        </a:solidFill>
        <a:ln>
          <a:noFill/>
        </a:ln>
        <a:effectLst/>
      </dsp:spPr>
      <dsp:style>
        <a:lnRef idx="0">
          <a:scrgbClr r="0" g="0" b="0"/>
        </a:lnRef>
        <a:fillRef idx="1">
          <a:scrgbClr r="0" g="0" b="0"/>
        </a:fillRef>
        <a:effectRef idx="1">
          <a:scrgbClr r="0" g="0" b="0"/>
        </a:effectRef>
        <a:fontRef idx="minor">
          <a:schemeClr val="lt1"/>
        </a:fontRef>
      </dsp:style>
    </dsp:sp>
    <dsp:sp modelId="{56C269CA-6F8D-0840-BF8F-48BF13FB0287}">
      <dsp:nvSpPr>
        <dsp:cNvPr id="0" name=""/>
        <dsp:cNvSpPr/>
      </dsp:nvSpPr>
      <dsp:spPr>
        <a:xfrm>
          <a:off x="7347117" y="3212103"/>
          <a:ext cx="2754726" cy="808189"/>
        </a:xfrm>
        <a:prstGeom prst="roundRect">
          <a:avLst>
            <a:gd name="adj" fmla="val 10000"/>
          </a:avLst>
        </a:prstGeom>
        <a:solidFill>
          <a:schemeClr val="tx1">
            <a:lumMod val="8500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rgbClr val="0B0C0D"/>
              </a:solidFill>
            </a:rPr>
            <a:t>Condiciones de conservación y/o uso, cuando aplique.</a:t>
          </a:r>
        </a:p>
      </dsp:txBody>
      <dsp:txXfrm>
        <a:off x="7370788" y="3235774"/>
        <a:ext cx="2707384" cy="760847"/>
      </dsp:txXfrm>
    </dsp:sp>
    <dsp:sp modelId="{DA71049D-A73F-0949-87C0-0E34A0E46AA2}">
      <dsp:nvSpPr>
        <dsp:cNvPr id="0" name=""/>
        <dsp:cNvSpPr/>
      </dsp:nvSpPr>
      <dsp:spPr>
        <a:xfrm>
          <a:off x="6700774" y="4222340"/>
          <a:ext cx="4047411" cy="1160091"/>
        </a:xfrm>
        <a:prstGeom prst="roundRect">
          <a:avLst>
            <a:gd name="adj" fmla="val 10000"/>
          </a:avLst>
        </a:prstGeom>
        <a:solidFill>
          <a:schemeClr val="tx1">
            <a:lumMod val="8500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rgbClr val="0B0C0D"/>
              </a:solidFill>
            </a:rPr>
            <a:t>En productos importados </a:t>
          </a:r>
        </a:p>
        <a:p>
          <a:pPr marL="0" lvl="0" indent="0" algn="ctr" defTabSz="622300">
            <a:lnSpc>
              <a:spcPct val="90000"/>
            </a:lnSpc>
            <a:spcBef>
              <a:spcPct val="0"/>
            </a:spcBef>
            <a:spcAft>
              <a:spcPct val="35000"/>
            </a:spcAft>
            <a:buNone/>
          </a:pPr>
          <a:r>
            <a:rPr lang="es-ES" sz="1400" kern="1200" dirty="0">
              <a:solidFill>
                <a:srgbClr val="0B0C0D"/>
              </a:solidFill>
            </a:rPr>
            <a:t>1. Razón social e identificación fiscal (RUC) del importador.</a:t>
          </a:r>
        </a:p>
        <a:p>
          <a:pPr marL="0" lvl="0" indent="0" algn="ctr" defTabSz="622300">
            <a:lnSpc>
              <a:spcPct val="90000"/>
            </a:lnSpc>
            <a:spcBef>
              <a:spcPct val="0"/>
            </a:spcBef>
            <a:spcAft>
              <a:spcPct val="35000"/>
            </a:spcAft>
            <a:buNone/>
          </a:pPr>
          <a:r>
            <a:rPr lang="es-ES" sz="1400" kern="1200" dirty="0">
              <a:solidFill>
                <a:srgbClr val="0B0C0D"/>
              </a:solidFill>
            </a:rPr>
            <a:t>2. Dirección comercial del importador. </a:t>
          </a:r>
        </a:p>
      </dsp:txBody>
      <dsp:txXfrm>
        <a:off x="6734752" y="4256318"/>
        <a:ext cx="3979455" cy="10921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DDBC3-087F-414F-99F3-D1B4C1A01CC4}">
      <dsp:nvSpPr>
        <dsp:cNvPr id="0" name=""/>
        <dsp:cNvSpPr/>
      </dsp:nvSpPr>
      <dsp:spPr>
        <a:xfrm rot="5400000">
          <a:off x="637663" y="2109497"/>
          <a:ext cx="1884024" cy="227096"/>
        </a:xfrm>
        <a:prstGeom prst="rect">
          <a:avLst/>
        </a:prstGeom>
        <a:solidFill>
          <a:schemeClr val="accent4">
            <a:lumMod val="75000"/>
          </a:schemeClr>
        </a:solidFill>
        <a:ln>
          <a:noFill/>
        </a:ln>
        <a:effectLst/>
      </dsp:spPr>
      <dsp:style>
        <a:lnRef idx="0">
          <a:scrgbClr r="0" g="0" b="0"/>
        </a:lnRef>
        <a:fillRef idx="1">
          <a:scrgbClr r="0" g="0" b="0"/>
        </a:fillRef>
        <a:effectRef idx="1">
          <a:scrgbClr r="0" g="0" b="0"/>
        </a:effectRef>
        <a:fontRef idx="minor">
          <a:schemeClr val="lt1"/>
        </a:fontRef>
      </dsp:style>
    </dsp:sp>
    <dsp:sp modelId="{C58DF1AF-410D-EC4F-964B-4CBB92D853E3}">
      <dsp:nvSpPr>
        <dsp:cNvPr id="0" name=""/>
        <dsp:cNvSpPr/>
      </dsp:nvSpPr>
      <dsp:spPr>
        <a:xfrm>
          <a:off x="168577" y="906709"/>
          <a:ext cx="4327726" cy="1513976"/>
        </a:xfrm>
        <a:prstGeom prst="roundRect">
          <a:avLst>
            <a:gd name="adj" fmla="val 10000"/>
          </a:avLst>
        </a:prstGeom>
        <a:solidFill>
          <a:schemeClr val="tx1">
            <a:lumMod val="8500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rgbClr val="0B0C0D"/>
              </a:solidFill>
              <a:latin typeface="Calibri" panose="020F0502020204030204" pitchFamily="34" charset="0"/>
              <a:cs typeface="Calibri" panose="020F0502020204030204" pitchFamily="34" charset="0"/>
            </a:rPr>
            <a:t>La unidad final a ser comercializada del producto, al granel, debe llevar marcada o en una etiqueta adherida, al menos la siguiente información:</a:t>
          </a:r>
        </a:p>
      </dsp:txBody>
      <dsp:txXfrm>
        <a:off x="212920" y="951052"/>
        <a:ext cx="4239040" cy="1425290"/>
      </dsp:txXfrm>
    </dsp:sp>
    <dsp:sp modelId="{2EC8D497-9EFF-404B-86FB-C1C9CDE64635}">
      <dsp:nvSpPr>
        <dsp:cNvPr id="0" name=""/>
        <dsp:cNvSpPr/>
      </dsp:nvSpPr>
      <dsp:spPr>
        <a:xfrm>
          <a:off x="1587464" y="3055732"/>
          <a:ext cx="5772393" cy="227096"/>
        </a:xfrm>
        <a:prstGeom prst="rect">
          <a:avLst/>
        </a:prstGeom>
        <a:solidFill>
          <a:schemeClr val="accent4">
            <a:lumMod val="75000"/>
          </a:schemeClr>
        </a:solidFill>
        <a:ln>
          <a:noFill/>
        </a:ln>
        <a:effectLst/>
      </dsp:spPr>
      <dsp:style>
        <a:lnRef idx="0">
          <a:scrgbClr r="0" g="0" b="0"/>
        </a:lnRef>
        <a:fillRef idx="1">
          <a:scrgbClr r="0" g="0" b="0"/>
        </a:fillRef>
        <a:effectRef idx="1">
          <a:scrgbClr r="0" g="0" b="0"/>
        </a:effectRef>
        <a:fontRef idx="minor">
          <a:schemeClr val="lt1"/>
        </a:fontRef>
      </dsp:style>
    </dsp:sp>
    <dsp:sp modelId="{1994A4A9-EACD-6040-B978-BBB4E589A9D7}">
      <dsp:nvSpPr>
        <dsp:cNvPr id="0" name=""/>
        <dsp:cNvSpPr/>
      </dsp:nvSpPr>
      <dsp:spPr>
        <a:xfrm>
          <a:off x="5559" y="2799180"/>
          <a:ext cx="4653761" cy="1513976"/>
        </a:xfrm>
        <a:prstGeom prst="roundRect">
          <a:avLst>
            <a:gd name="adj" fmla="val 10000"/>
          </a:avLst>
        </a:prstGeom>
        <a:solidFill>
          <a:schemeClr val="tx1">
            <a:lumMod val="8500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rgbClr val="0B0C0D"/>
              </a:solidFill>
              <a:latin typeface="Calibri" panose="020F0502020204030204" pitchFamily="34" charset="0"/>
              <a:cs typeface="Calibri" panose="020F0502020204030204" pitchFamily="34" charset="0"/>
            </a:rPr>
            <a:t>a) Marca comercial o el nombre del fabricante (puede ser abreviado)</a:t>
          </a:r>
        </a:p>
      </dsp:txBody>
      <dsp:txXfrm>
        <a:off x="49902" y="2843523"/>
        <a:ext cx="4565075" cy="1425290"/>
      </dsp:txXfrm>
    </dsp:sp>
    <dsp:sp modelId="{8B821840-5E6B-4E4B-BF90-5849FF7C13B4}">
      <dsp:nvSpPr>
        <dsp:cNvPr id="0" name=""/>
        <dsp:cNvSpPr/>
      </dsp:nvSpPr>
      <dsp:spPr>
        <a:xfrm rot="16200000">
          <a:off x="6425872" y="2109497"/>
          <a:ext cx="1884024" cy="227096"/>
        </a:xfrm>
        <a:prstGeom prst="rect">
          <a:avLst/>
        </a:prstGeom>
        <a:solidFill>
          <a:schemeClr val="accent4">
            <a:lumMod val="75000"/>
          </a:schemeClr>
        </a:solidFill>
        <a:ln>
          <a:noFill/>
        </a:ln>
        <a:effectLst/>
      </dsp:spPr>
      <dsp:style>
        <a:lnRef idx="0">
          <a:scrgbClr r="0" g="0" b="0"/>
        </a:lnRef>
        <a:fillRef idx="1">
          <a:scrgbClr r="0" g="0" b="0"/>
        </a:fillRef>
        <a:effectRef idx="1">
          <a:scrgbClr r="0" g="0" b="0"/>
        </a:effectRef>
        <a:fontRef idx="minor">
          <a:schemeClr val="lt1"/>
        </a:fontRef>
      </dsp:style>
    </dsp:sp>
    <dsp:sp modelId="{9C1B9ABF-E71B-B24A-8408-586FED4C6D2E}">
      <dsp:nvSpPr>
        <dsp:cNvPr id="0" name=""/>
        <dsp:cNvSpPr/>
      </dsp:nvSpPr>
      <dsp:spPr>
        <a:xfrm>
          <a:off x="5722675" y="2799180"/>
          <a:ext cx="4795949" cy="1513976"/>
        </a:xfrm>
        <a:prstGeom prst="roundRect">
          <a:avLst>
            <a:gd name="adj" fmla="val 10000"/>
          </a:avLst>
        </a:prstGeom>
        <a:solidFill>
          <a:schemeClr val="tx1">
            <a:lumMod val="8500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rgbClr val="0B0C0D"/>
              </a:solidFill>
              <a:latin typeface="Calibri" panose="020F0502020204030204" pitchFamily="34" charset="0"/>
              <a:cs typeface="Calibri" panose="020F0502020204030204" pitchFamily="34" charset="0"/>
            </a:rPr>
            <a:t>b) En caso de producto importado, la razón social e identificación fiscal (RUC) del importador y, dirección comercial del importador.</a:t>
          </a:r>
        </a:p>
      </dsp:txBody>
      <dsp:txXfrm>
        <a:off x="5767018" y="2843523"/>
        <a:ext cx="4707263" cy="1425290"/>
      </dsp:txXfrm>
    </dsp:sp>
    <dsp:sp modelId="{DA71049D-A73F-0949-87C0-0E34A0E46AA2}">
      <dsp:nvSpPr>
        <dsp:cNvPr id="0" name=""/>
        <dsp:cNvSpPr/>
      </dsp:nvSpPr>
      <dsp:spPr>
        <a:xfrm>
          <a:off x="5492008" y="906709"/>
          <a:ext cx="5257282" cy="1513976"/>
        </a:xfrm>
        <a:prstGeom prst="roundRect">
          <a:avLst>
            <a:gd name="adj" fmla="val 10000"/>
          </a:avLst>
        </a:prstGeom>
        <a:solidFill>
          <a:schemeClr val="tx1">
            <a:lumMod val="8500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rgbClr val="0B0C0D"/>
              </a:solidFill>
            </a:rPr>
            <a:t>País de fabricación del producto.</a:t>
          </a:r>
        </a:p>
      </dsp:txBody>
      <dsp:txXfrm>
        <a:off x="5536351" y="951052"/>
        <a:ext cx="5168596" cy="14252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7FBCF-0ADE-4597-81E8-90DF23B77F70}">
      <dsp:nvSpPr>
        <dsp:cNvPr id="0" name=""/>
        <dsp:cNvSpPr/>
      </dsp:nvSpPr>
      <dsp:spPr>
        <a:xfrm>
          <a:off x="0" y="0"/>
          <a:ext cx="3358834" cy="42164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C" sz="2700" b="1" kern="1200" dirty="0">
              <a:solidFill>
                <a:srgbClr val="0B0C0D"/>
              </a:solidFill>
            </a:rPr>
            <a:t>Esquema 1b</a:t>
          </a:r>
        </a:p>
      </dsp:txBody>
      <dsp:txXfrm>
        <a:off x="0" y="0"/>
        <a:ext cx="3358834" cy="1264927"/>
      </dsp:txXfrm>
    </dsp:sp>
    <dsp:sp modelId="{C6B84B1B-B213-46ED-81DC-609B28471668}">
      <dsp:nvSpPr>
        <dsp:cNvPr id="0" name=""/>
        <dsp:cNvSpPr/>
      </dsp:nvSpPr>
      <dsp:spPr>
        <a:xfrm>
          <a:off x="337175" y="1266163"/>
          <a:ext cx="2687067" cy="1271310"/>
        </a:xfrm>
        <a:prstGeom prst="roundRect">
          <a:avLst>
            <a:gd name="adj" fmla="val 10000"/>
          </a:avLst>
        </a:prstGeom>
        <a:solidFill>
          <a:srgbClr val="0B0C0D"/>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EC" sz="1600" kern="1200" dirty="0"/>
            <a:t>Lote a Lote; establecidos </a:t>
          </a:r>
          <a:r>
            <a:rPr lang="es-MX" sz="1600" kern="1200" dirty="0"/>
            <a:t>en la Norma ISO/IEC 17067, emitido por un organismo de Certificación de Producto</a:t>
          </a:r>
          <a:endParaRPr lang="es-EC" sz="1600" kern="1200" dirty="0"/>
        </a:p>
      </dsp:txBody>
      <dsp:txXfrm>
        <a:off x="374410" y="1303398"/>
        <a:ext cx="2612597" cy="1196840"/>
      </dsp:txXfrm>
    </dsp:sp>
    <dsp:sp modelId="{7A8A9575-7D6E-6E45-815F-6F799E86EF93}">
      <dsp:nvSpPr>
        <dsp:cNvPr id="0" name=""/>
        <dsp:cNvSpPr/>
      </dsp:nvSpPr>
      <dsp:spPr>
        <a:xfrm>
          <a:off x="337175" y="2733059"/>
          <a:ext cx="2687067" cy="1271310"/>
        </a:xfrm>
        <a:prstGeom prst="roundRect">
          <a:avLst>
            <a:gd name="adj" fmla="val 10000"/>
          </a:avLst>
        </a:prstGeom>
        <a:solidFill>
          <a:srgbClr val="0B0C0D"/>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ES" sz="1400" kern="1200" dirty="0"/>
            <a:t>a) Informes de ensayos asociados al certificado de conformidad del producto, por un laboratorio acreditado por el SAE.</a:t>
          </a:r>
        </a:p>
        <a:p>
          <a:pPr marL="0" lvl="0" indent="0" algn="ctr" defTabSz="622300">
            <a:lnSpc>
              <a:spcPct val="90000"/>
            </a:lnSpc>
            <a:spcBef>
              <a:spcPct val="0"/>
            </a:spcBef>
            <a:spcAft>
              <a:spcPct val="35000"/>
            </a:spcAft>
            <a:buNone/>
          </a:pPr>
          <a:r>
            <a:rPr lang="es-ES" sz="1400" kern="1200" dirty="0"/>
            <a:t>b) Informe de rotulado.</a:t>
          </a:r>
        </a:p>
      </dsp:txBody>
      <dsp:txXfrm>
        <a:off x="374410" y="2770294"/>
        <a:ext cx="2612597" cy="1196840"/>
      </dsp:txXfrm>
    </dsp:sp>
    <dsp:sp modelId="{785E07E3-D573-405F-9BAE-122F4FE04E62}">
      <dsp:nvSpPr>
        <dsp:cNvPr id="0" name=""/>
        <dsp:cNvSpPr/>
      </dsp:nvSpPr>
      <dsp:spPr>
        <a:xfrm>
          <a:off x="3612039" y="0"/>
          <a:ext cx="3358834" cy="42164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C" sz="2700" b="1" kern="1200" dirty="0">
              <a:solidFill>
                <a:srgbClr val="0B0C0D"/>
              </a:solidFill>
            </a:rPr>
            <a:t>Esquema 5</a:t>
          </a:r>
        </a:p>
      </dsp:txBody>
      <dsp:txXfrm>
        <a:off x="3612039" y="0"/>
        <a:ext cx="3358834" cy="1264927"/>
      </dsp:txXfrm>
    </dsp:sp>
    <dsp:sp modelId="{C3E5442E-3B9F-4DC2-B338-0667E2B86656}">
      <dsp:nvSpPr>
        <dsp:cNvPr id="0" name=""/>
        <dsp:cNvSpPr/>
      </dsp:nvSpPr>
      <dsp:spPr>
        <a:xfrm>
          <a:off x="3947922" y="1264927"/>
          <a:ext cx="2687067" cy="2740676"/>
        </a:xfrm>
        <a:prstGeom prst="roundRect">
          <a:avLst>
            <a:gd name="adj" fmla="val 10000"/>
          </a:avLst>
        </a:prstGeom>
        <a:solidFill>
          <a:srgbClr val="0B0C0D"/>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EC" sz="1600" kern="1200" dirty="0"/>
            <a:t>establecido en</a:t>
          </a:r>
        </a:p>
        <a:p>
          <a:pPr marL="0" lvl="0" indent="0" algn="ctr" defTabSz="711200">
            <a:lnSpc>
              <a:spcPct val="90000"/>
            </a:lnSpc>
            <a:spcBef>
              <a:spcPct val="0"/>
            </a:spcBef>
            <a:spcAft>
              <a:spcPct val="35000"/>
            </a:spcAft>
            <a:buNone/>
          </a:pPr>
          <a:r>
            <a:rPr lang="es-MX" sz="1600" kern="1200" dirty="0"/>
            <a:t>la Norma ISO/IEC 17067, emitido por un organismo de Certificación de Producto acreditado, </a:t>
          </a:r>
          <a:r>
            <a:rPr lang="es-EC" sz="1600" kern="1200" dirty="0"/>
            <a:t>adjuntando el Registro de Operadores,</a:t>
          </a:r>
        </a:p>
      </dsp:txBody>
      <dsp:txXfrm>
        <a:off x="4026624" y="1343629"/>
        <a:ext cx="2529663" cy="2583272"/>
      </dsp:txXfrm>
    </dsp:sp>
    <dsp:sp modelId="{C73EDF06-A37C-4112-A70C-EDC6025336C8}">
      <dsp:nvSpPr>
        <dsp:cNvPr id="0" name=""/>
        <dsp:cNvSpPr/>
      </dsp:nvSpPr>
      <dsp:spPr>
        <a:xfrm>
          <a:off x="7222786" y="0"/>
          <a:ext cx="3358834" cy="42164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C" sz="2700" b="1" kern="1200" dirty="0">
              <a:solidFill>
                <a:srgbClr val="0B0C0D"/>
              </a:solidFill>
            </a:rPr>
            <a:t>Certificado de Conformidad de Primera Parte</a:t>
          </a:r>
        </a:p>
      </dsp:txBody>
      <dsp:txXfrm>
        <a:off x="7222786" y="0"/>
        <a:ext cx="3358834" cy="1264927"/>
      </dsp:txXfrm>
    </dsp:sp>
    <dsp:sp modelId="{757E4D39-9262-4BD1-88EF-A1C3C718BF51}">
      <dsp:nvSpPr>
        <dsp:cNvPr id="0" name=""/>
        <dsp:cNvSpPr/>
      </dsp:nvSpPr>
      <dsp:spPr>
        <a:xfrm>
          <a:off x="7558669" y="1266163"/>
          <a:ext cx="2687067" cy="1271310"/>
        </a:xfrm>
        <a:prstGeom prst="roundRect">
          <a:avLst>
            <a:gd name="adj" fmla="val 10000"/>
          </a:avLst>
        </a:prstGeom>
        <a:solidFill>
          <a:srgbClr val="0B0C0D"/>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EC" sz="1400" kern="1200" dirty="0"/>
            <a:t>Según </a:t>
          </a:r>
          <a:r>
            <a:rPr lang="es-ES" sz="1200" kern="1200" dirty="0"/>
            <a:t>NTE INEN–ISO/IEC 17050-1 </a:t>
          </a:r>
          <a:r>
            <a:rPr lang="es-EC" sz="1400" kern="1200" dirty="0"/>
            <a:t>Expedido por el proveedor, que puede ser el fabricante o distribuidor mayorista.</a:t>
          </a:r>
        </a:p>
      </dsp:txBody>
      <dsp:txXfrm>
        <a:off x="7595904" y="1303398"/>
        <a:ext cx="2612597" cy="1196840"/>
      </dsp:txXfrm>
    </dsp:sp>
    <dsp:sp modelId="{CE03C06F-D52C-43EA-BCD4-29F7F0F14E50}">
      <dsp:nvSpPr>
        <dsp:cNvPr id="0" name=""/>
        <dsp:cNvSpPr/>
      </dsp:nvSpPr>
      <dsp:spPr>
        <a:xfrm>
          <a:off x="7558669" y="2733059"/>
          <a:ext cx="2687067" cy="1271310"/>
        </a:xfrm>
        <a:prstGeom prst="roundRect">
          <a:avLst>
            <a:gd name="adj" fmla="val 10000"/>
          </a:avLst>
        </a:prstGeom>
        <a:solidFill>
          <a:srgbClr val="0B0C0D"/>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EC" sz="1400" kern="1200" dirty="0"/>
            <a:t>a) Por medio de ensayos emitidos por laboratorios acreditados por el SAE o de tercera parte.</a:t>
          </a:r>
        </a:p>
        <a:p>
          <a:pPr marL="0" lvl="0" indent="0" algn="ctr" defTabSz="622300">
            <a:lnSpc>
              <a:spcPct val="90000"/>
            </a:lnSpc>
            <a:spcBef>
              <a:spcPct val="0"/>
            </a:spcBef>
            <a:spcAft>
              <a:spcPct val="35000"/>
            </a:spcAft>
            <a:buNone/>
          </a:pPr>
          <a:r>
            <a:rPr lang="es-EC" sz="1400" kern="1200" dirty="0"/>
            <a:t>b) Informe de rotulado</a:t>
          </a:r>
        </a:p>
      </dsp:txBody>
      <dsp:txXfrm>
        <a:off x="7595904" y="2770294"/>
        <a:ext cx="2612597" cy="11968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92262-E5BA-6847-876F-39956E1E04CA}" type="datetimeFigureOut">
              <a:rPr lang="es-EC" smtClean="0"/>
              <a:t>20/10/2020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64B1B-D4D6-7C42-B625-307007FEB6F5}" type="slidenum">
              <a:rPr lang="es-EC" smtClean="0"/>
              <a:t>‹Nº›</a:t>
            </a:fld>
            <a:endParaRPr lang="es-EC"/>
          </a:p>
        </p:txBody>
      </p:sp>
    </p:spTree>
    <p:extLst>
      <p:ext uri="{BB962C8B-B14F-4D97-AF65-F5344CB8AC3E}">
        <p14:creationId xmlns:p14="http://schemas.microsoft.com/office/powerpoint/2010/main" val="2551223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0C64B1B-D4D6-7C42-B625-307007FEB6F5}" type="slidenum">
              <a:rPr lang="es-EC" smtClean="0"/>
              <a:t>1</a:t>
            </a:fld>
            <a:endParaRPr lang="es-EC"/>
          </a:p>
        </p:txBody>
      </p:sp>
    </p:spTree>
    <p:extLst>
      <p:ext uri="{BB962C8B-B14F-4D97-AF65-F5344CB8AC3E}">
        <p14:creationId xmlns:p14="http://schemas.microsoft.com/office/powerpoint/2010/main" val="696475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0C64B1B-D4D6-7C42-B625-307007FEB6F5}" type="slidenum">
              <a:rPr lang="es-EC" smtClean="0"/>
              <a:t>10</a:t>
            </a:fld>
            <a:endParaRPr lang="es-EC"/>
          </a:p>
        </p:txBody>
      </p:sp>
    </p:spTree>
    <p:extLst>
      <p:ext uri="{BB962C8B-B14F-4D97-AF65-F5344CB8AC3E}">
        <p14:creationId xmlns:p14="http://schemas.microsoft.com/office/powerpoint/2010/main" val="264052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a:t>NORMAS INTERNACIONALES PAA EVALUACIÓN DE  PLOMO Y CADMIO</a:t>
            </a:r>
          </a:p>
        </p:txBody>
      </p:sp>
      <p:sp>
        <p:nvSpPr>
          <p:cNvPr id="4" name="Marcador de número de diapositiva 3"/>
          <p:cNvSpPr>
            <a:spLocks noGrp="1"/>
          </p:cNvSpPr>
          <p:nvPr>
            <p:ph type="sldNum" sz="quarter" idx="5"/>
          </p:nvPr>
        </p:nvSpPr>
        <p:spPr/>
        <p:txBody>
          <a:bodyPr/>
          <a:lstStyle/>
          <a:p>
            <a:fld id="{70C64B1B-D4D6-7C42-B625-307007FEB6F5}" type="slidenum">
              <a:rPr lang="es-EC" smtClean="0"/>
              <a:t>15</a:t>
            </a:fld>
            <a:endParaRPr lang="es-EC"/>
          </a:p>
        </p:txBody>
      </p:sp>
    </p:spTree>
    <p:extLst>
      <p:ext uri="{BB962C8B-B14F-4D97-AF65-F5344CB8AC3E}">
        <p14:creationId xmlns:p14="http://schemas.microsoft.com/office/powerpoint/2010/main" val="968474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a:t>NORMAS INTERNACIONALES PAA EVALUACIÓN DE  PLOMO Y CADMIO</a:t>
            </a:r>
          </a:p>
        </p:txBody>
      </p:sp>
      <p:sp>
        <p:nvSpPr>
          <p:cNvPr id="4" name="Marcador de número de diapositiva 3"/>
          <p:cNvSpPr>
            <a:spLocks noGrp="1"/>
          </p:cNvSpPr>
          <p:nvPr>
            <p:ph type="sldNum" sz="quarter" idx="5"/>
          </p:nvPr>
        </p:nvSpPr>
        <p:spPr/>
        <p:txBody>
          <a:bodyPr/>
          <a:lstStyle/>
          <a:p>
            <a:fld id="{70C64B1B-D4D6-7C42-B625-307007FEB6F5}" type="slidenum">
              <a:rPr lang="es-EC" smtClean="0"/>
              <a:t>16</a:t>
            </a:fld>
            <a:endParaRPr lang="es-EC"/>
          </a:p>
        </p:txBody>
      </p:sp>
    </p:spTree>
    <p:extLst>
      <p:ext uri="{BB962C8B-B14F-4D97-AF65-F5344CB8AC3E}">
        <p14:creationId xmlns:p14="http://schemas.microsoft.com/office/powerpoint/2010/main" val="3180617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a:t>NORMAS INTERNACIONALES PAA EVALUACIÓN DE  PLOMO Y CADMIO</a:t>
            </a:r>
          </a:p>
        </p:txBody>
      </p:sp>
      <p:sp>
        <p:nvSpPr>
          <p:cNvPr id="4" name="Marcador de número de diapositiva 3"/>
          <p:cNvSpPr>
            <a:spLocks noGrp="1"/>
          </p:cNvSpPr>
          <p:nvPr>
            <p:ph type="sldNum" sz="quarter" idx="5"/>
          </p:nvPr>
        </p:nvSpPr>
        <p:spPr/>
        <p:txBody>
          <a:bodyPr/>
          <a:lstStyle/>
          <a:p>
            <a:fld id="{70C64B1B-D4D6-7C42-B625-307007FEB6F5}" type="slidenum">
              <a:rPr lang="es-EC" smtClean="0"/>
              <a:t>17</a:t>
            </a:fld>
            <a:endParaRPr lang="es-EC"/>
          </a:p>
        </p:txBody>
      </p:sp>
    </p:spTree>
    <p:extLst>
      <p:ext uri="{BB962C8B-B14F-4D97-AF65-F5344CB8AC3E}">
        <p14:creationId xmlns:p14="http://schemas.microsoft.com/office/powerpoint/2010/main" val="3111680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a:t>NORMAS DE REFERENCIA PARA LOS ENSAYOS </a:t>
            </a:r>
          </a:p>
        </p:txBody>
      </p:sp>
      <p:sp>
        <p:nvSpPr>
          <p:cNvPr id="4" name="Marcador de número de diapositiva 3"/>
          <p:cNvSpPr>
            <a:spLocks noGrp="1"/>
          </p:cNvSpPr>
          <p:nvPr>
            <p:ph type="sldNum" sz="quarter" idx="5"/>
          </p:nvPr>
        </p:nvSpPr>
        <p:spPr/>
        <p:txBody>
          <a:bodyPr/>
          <a:lstStyle/>
          <a:p>
            <a:fld id="{70C64B1B-D4D6-7C42-B625-307007FEB6F5}" type="slidenum">
              <a:rPr lang="es-EC" smtClean="0"/>
              <a:t>18</a:t>
            </a:fld>
            <a:endParaRPr lang="es-EC"/>
          </a:p>
        </p:txBody>
      </p:sp>
    </p:spTree>
    <p:extLst>
      <p:ext uri="{BB962C8B-B14F-4D97-AF65-F5344CB8AC3E}">
        <p14:creationId xmlns:p14="http://schemas.microsoft.com/office/powerpoint/2010/main" val="938397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a:t>NORMAS DE REFERENCIA PARA LOS ENSAYOS </a:t>
            </a:r>
          </a:p>
        </p:txBody>
      </p:sp>
      <p:sp>
        <p:nvSpPr>
          <p:cNvPr id="4" name="Marcador de número de diapositiva 3"/>
          <p:cNvSpPr>
            <a:spLocks noGrp="1"/>
          </p:cNvSpPr>
          <p:nvPr>
            <p:ph type="sldNum" sz="quarter" idx="5"/>
          </p:nvPr>
        </p:nvSpPr>
        <p:spPr/>
        <p:txBody>
          <a:bodyPr/>
          <a:lstStyle/>
          <a:p>
            <a:fld id="{70C64B1B-D4D6-7C42-B625-307007FEB6F5}" type="slidenum">
              <a:rPr lang="es-EC" smtClean="0"/>
              <a:t>19</a:t>
            </a:fld>
            <a:endParaRPr lang="es-EC"/>
          </a:p>
        </p:txBody>
      </p:sp>
    </p:spTree>
    <p:extLst>
      <p:ext uri="{BB962C8B-B14F-4D97-AF65-F5344CB8AC3E}">
        <p14:creationId xmlns:p14="http://schemas.microsoft.com/office/powerpoint/2010/main" val="518791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71E496C-C51A-194E-AD10-F397ED4A4899}" type="datetimeFigureOut">
              <a:rPr lang="es-EC" smtClean="0"/>
              <a:t>20/10/2020</a:t>
            </a:fld>
            <a:endParaRPr lang="es-EC"/>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s-EC"/>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444BBAA-6AEE-2942-BFA6-82117E200FBA}" type="slidenum">
              <a:rPr lang="es-EC" smtClean="0"/>
              <a:t>‹Nº›</a:t>
            </a:fld>
            <a:endParaRPr lang="es-EC"/>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79618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71E496C-C51A-194E-AD10-F397ED4A4899}" type="datetimeFigureOut">
              <a:rPr lang="es-EC" smtClean="0"/>
              <a:t>20/10/2020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444BBAA-6AEE-2942-BFA6-82117E200FBA}" type="slidenum">
              <a:rPr lang="es-EC" smtClean="0"/>
              <a:t>‹Nº›</a:t>
            </a:fld>
            <a:endParaRPr lang="es-EC"/>
          </a:p>
        </p:txBody>
      </p:sp>
    </p:spTree>
    <p:extLst>
      <p:ext uri="{BB962C8B-B14F-4D97-AF65-F5344CB8AC3E}">
        <p14:creationId xmlns:p14="http://schemas.microsoft.com/office/powerpoint/2010/main" val="1708846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71E496C-C51A-194E-AD10-F397ED4A4899}" type="datetimeFigureOut">
              <a:rPr lang="es-EC" smtClean="0"/>
              <a:t>20/10/2020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444BBAA-6AEE-2942-BFA6-82117E200FBA}" type="slidenum">
              <a:rPr lang="es-EC" smtClean="0"/>
              <a:t>‹Nº›</a:t>
            </a:fld>
            <a:endParaRPr lang="es-EC"/>
          </a:p>
        </p:txBody>
      </p:sp>
    </p:spTree>
    <p:extLst>
      <p:ext uri="{BB962C8B-B14F-4D97-AF65-F5344CB8AC3E}">
        <p14:creationId xmlns:p14="http://schemas.microsoft.com/office/powerpoint/2010/main" val="1213100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71E496C-C51A-194E-AD10-F397ED4A4899}" type="datetimeFigureOut">
              <a:rPr lang="es-EC" smtClean="0"/>
              <a:t>20/10/2020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444BBAA-6AEE-2942-BFA6-82117E200FBA}" type="slidenum">
              <a:rPr lang="es-EC" smtClean="0"/>
              <a:t>‹Nº›</a:t>
            </a:fld>
            <a:endParaRPr lang="es-EC"/>
          </a:p>
        </p:txBody>
      </p:sp>
    </p:spTree>
    <p:extLst>
      <p:ext uri="{BB962C8B-B14F-4D97-AF65-F5344CB8AC3E}">
        <p14:creationId xmlns:p14="http://schemas.microsoft.com/office/powerpoint/2010/main" val="2432792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71E496C-C51A-194E-AD10-F397ED4A4899}" type="datetimeFigureOut">
              <a:rPr lang="es-EC" smtClean="0"/>
              <a:t>20/10/2020</a:t>
            </a:fld>
            <a:endParaRPr lang="es-EC"/>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s-EC"/>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444BBAA-6AEE-2942-BFA6-82117E200FBA}" type="slidenum">
              <a:rPr lang="es-EC" smtClean="0"/>
              <a:t>‹Nº›</a:t>
            </a:fld>
            <a:endParaRPr lang="es-EC"/>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110413764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71E496C-C51A-194E-AD10-F397ED4A4899}" type="datetimeFigureOut">
              <a:rPr lang="es-EC" smtClean="0"/>
              <a:t>20/10/2020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444BBAA-6AEE-2942-BFA6-82117E200FBA}" type="slidenum">
              <a:rPr lang="es-EC" smtClean="0"/>
              <a:t>‹Nº›</a:t>
            </a:fld>
            <a:endParaRPr lang="es-EC"/>
          </a:p>
        </p:txBody>
      </p:sp>
    </p:spTree>
    <p:extLst>
      <p:ext uri="{BB962C8B-B14F-4D97-AF65-F5344CB8AC3E}">
        <p14:creationId xmlns:p14="http://schemas.microsoft.com/office/powerpoint/2010/main" val="3151605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71E496C-C51A-194E-AD10-F397ED4A4899}" type="datetimeFigureOut">
              <a:rPr lang="es-EC" smtClean="0"/>
              <a:t>20/10/2020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4444BBAA-6AEE-2942-BFA6-82117E200FBA}" type="slidenum">
              <a:rPr lang="es-EC" smtClean="0"/>
              <a:t>‹Nº›</a:t>
            </a:fld>
            <a:endParaRPr lang="es-EC"/>
          </a:p>
        </p:txBody>
      </p:sp>
    </p:spTree>
    <p:extLst>
      <p:ext uri="{BB962C8B-B14F-4D97-AF65-F5344CB8AC3E}">
        <p14:creationId xmlns:p14="http://schemas.microsoft.com/office/powerpoint/2010/main" val="3101236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71E496C-C51A-194E-AD10-F397ED4A4899}" type="datetimeFigureOut">
              <a:rPr lang="es-EC" smtClean="0"/>
              <a:t>20/10/2020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4444BBAA-6AEE-2942-BFA6-82117E200FBA}" type="slidenum">
              <a:rPr lang="es-EC" smtClean="0"/>
              <a:t>‹Nº›</a:t>
            </a:fld>
            <a:endParaRPr lang="es-EC"/>
          </a:p>
        </p:txBody>
      </p:sp>
    </p:spTree>
    <p:extLst>
      <p:ext uri="{BB962C8B-B14F-4D97-AF65-F5344CB8AC3E}">
        <p14:creationId xmlns:p14="http://schemas.microsoft.com/office/powerpoint/2010/main" val="2539659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E496C-C51A-194E-AD10-F397ED4A4899}" type="datetimeFigureOut">
              <a:rPr lang="es-EC" smtClean="0"/>
              <a:t>20/10/2020</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4444BBAA-6AEE-2942-BFA6-82117E200FBA}" type="slidenum">
              <a:rPr lang="es-EC" smtClean="0"/>
              <a:t>‹Nº›</a:t>
            </a:fld>
            <a:endParaRPr lang="es-EC"/>
          </a:p>
        </p:txBody>
      </p:sp>
    </p:spTree>
    <p:extLst>
      <p:ext uri="{BB962C8B-B14F-4D97-AF65-F5344CB8AC3E}">
        <p14:creationId xmlns:p14="http://schemas.microsoft.com/office/powerpoint/2010/main" val="636075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71E496C-C51A-194E-AD10-F397ED4A4899}" type="datetimeFigureOut">
              <a:rPr lang="es-EC" smtClean="0"/>
              <a:t>20/10/2020</a:t>
            </a:fld>
            <a:endParaRPr lang="es-EC"/>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EC"/>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444BBAA-6AEE-2942-BFA6-82117E200FBA}" type="slidenum">
              <a:rPr lang="es-EC" smtClean="0"/>
              <a:t>‹Nº›</a:t>
            </a:fld>
            <a:endParaRPr lang="es-EC"/>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5414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71E496C-C51A-194E-AD10-F397ED4A4899}" type="datetimeFigureOut">
              <a:rPr lang="es-EC" smtClean="0"/>
              <a:t>20/10/2020</a:t>
            </a:fld>
            <a:endParaRPr lang="es-EC"/>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EC"/>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444BBAA-6AEE-2942-BFA6-82117E200FBA}" type="slidenum">
              <a:rPr lang="es-EC" smtClean="0"/>
              <a:t>‹Nº›</a:t>
            </a:fld>
            <a:endParaRPr lang="es-EC"/>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57502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030A0"/>
            </a:gs>
            <a:gs pos="100000">
              <a:schemeClr val="accent1">
                <a:lumMod val="45000"/>
                <a:lumOff val="55000"/>
              </a:schemeClr>
            </a:gs>
            <a:gs pos="100000">
              <a:schemeClr val="accent1">
                <a:lumMod val="45000"/>
                <a:lumOff val="55000"/>
              </a:schemeClr>
            </a:gs>
            <a:gs pos="96000">
              <a:srgbClr val="0B0C0D"/>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71E496C-C51A-194E-AD10-F397ED4A4899}" type="datetimeFigureOut">
              <a:rPr lang="es-EC" smtClean="0"/>
              <a:t>20/10/2020</a:t>
            </a:fld>
            <a:endParaRPr lang="es-EC"/>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s-EC"/>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444BBAA-6AEE-2942-BFA6-82117E200FBA}" type="slidenum">
              <a:rPr lang="es-EC" smtClean="0"/>
              <a:t>‹Nº›</a:t>
            </a:fld>
            <a:endParaRPr lang="es-EC"/>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6226271"/>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8.jpg"/><Relationship Id="rId5" Type="http://schemas.microsoft.com/office/2007/relationships/hdphoto" Target="../media/hdphoto1.wdp"/><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8.xml"/><Relationship Id="rId7" Type="http://schemas.openxmlformats.org/officeDocument/2006/relationships/image" Target="../media/image2.png"/><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glass-transparent-isolated-bottle-3094809/" TargetMode="External"/><Relationship Id="rId2" Type="http://schemas.openxmlformats.org/officeDocument/2006/relationships/image" Target="../media/image3.png"/><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8.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tiff"/><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8.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hyperlink" Target="https://pxhere.com/no/photo/602616" TargetMode="External"/><Relationship Id="rId3" Type="http://schemas.openxmlformats.org/officeDocument/2006/relationships/diagramLayout" Target="../diagrams/layout4.xml"/><Relationship Id="rId7" Type="http://schemas.openxmlformats.org/officeDocument/2006/relationships/image" Target="../media/image5.jp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10" Type="http://schemas.microsoft.com/office/2007/relationships/hdphoto" Target="../media/hdphoto1.wdp"/><Relationship Id="rId4" Type="http://schemas.openxmlformats.org/officeDocument/2006/relationships/diagramQuickStyle" Target="../diagrams/quickStyle4.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5.xml"/><Relationship Id="rId7" Type="http://schemas.openxmlformats.org/officeDocument/2006/relationships/image" Target="../media/image6.tiff"/><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3ABDA74-F32C-8348-A166-2FB6B0092BEB}"/>
              </a:ext>
            </a:extLst>
          </p:cNvPr>
          <p:cNvPicPr>
            <a:picLocks noChangeAspect="1"/>
          </p:cNvPicPr>
          <p:nvPr/>
        </p:nvPicPr>
        <p:blipFill>
          <a:blip r:embed="rId3"/>
          <a:stretch>
            <a:fillRect/>
          </a:stretch>
        </p:blipFill>
        <p:spPr>
          <a:xfrm>
            <a:off x="7442912" y="3304149"/>
            <a:ext cx="3538490" cy="2300584"/>
          </a:xfrm>
          <a:prstGeom prst="rect">
            <a:avLst/>
          </a:prstGeom>
          <a:ln>
            <a:noFill/>
          </a:ln>
          <a:effectLst>
            <a:softEdge rad="112500"/>
          </a:effectLst>
        </p:spPr>
      </p:pic>
      <p:sp>
        <p:nvSpPr>
          <p:cNvPr id="2" name="Título 1">
            <a:extLst>
              <a:ext uri="{FF2B5EF4-FFF2-40B4-BE49-F238E27FC236}">
                <a16:creationId xmlns:a16="http://schemas.microsoft.com/office/drawing/2014/main" id="{F7D93392-7D06-464B-996B-3589065A233A}"/>
              </a:ext>
            </a:extLst>
          </p:cNvPr>
          <p:cNvSpPr>
            <a:spLocks noGrp="1"/>
          </p:cNvSpPr>
          <p:nvPr>
            <p:ph type="ctrTitle"/>
          </p:nvPr>
        </p:nvSpPr>
        <p:spPr>
          <a:xfrm>
            <a:off x="1145456" y="1505243"/>
            <a:ext cx="6879541" cy="3597813"/>
          </a:xfrm>
        </p:spPr>
        <p:txBody>
          <a:bodyPr/>
          <a:lstStyle/>
          <a:p>
            <a:pPr algn="l"/>
            <a:br>
              <a:rPr lang="es-EC" sz="4000" i="1" dirty="0"/>
            </a:br>
            <a:r>
              <a:rPr lang="es-EC" sz="4000" i="1" dirty="0"/>
              <a:t>“VAJILLAS EN VIDRIO Y EN VITROCERAMICA, RECIPIENTE DE VIDRIO EN CONTACTO CON ALIMENTOS”</a:t>
            </a:r>
            <a:br>
              <a:rPr lang="es-EC" sz="4000" i="1" dirty="0"/>
            </a:br>
            <a:br>
              <a:rPr lang="es-EC" sz="4000" i="1" dirty="0"/>
            </a:br>
            <a:r>
              <a:rPr lang="es-EC" sz="2000" i="1" dirty="0"/>
              <a:t>No. DE REGISTRO OFICIAL Y FECHA: 2015-10-19</a:t>
            </a:r>
            <a:br>
              <a:rPr lang="es-EC" sz="2000" i="1" dirty="0"/>
            </a:br>
            <a:br>
              <a:rPr lang="es-EC" sz="2000" i="1" dirty="0"/>
            </a:br>
            <a:r>
              <a:rPr lang="es-EC" sz="2000" i="1" dirty="0"/>
              <a:t>fecha entrada en vigencia: 2015-10-19</a:t>
            </a:r>
            <a:endParaRPr lang="es-EC" sz="4000" i="1" dirty="0"/>
          </a:p>
        </p:txBody>
      </p:sp>
      <p:sp>
        <p:nvSpPr>
          <p:cNvPr id="10" name="Título 1">
            <a:extLst>
              <a:ext uri="{FF2B5EF4-FFF2-40B4-BE49-F238E27FC236}">
                <a16:creationId xmlns:a16="http://schemas.microsoft.com/office/drawing/2014/main" id="{A7AEFB16-903E-214E-B227-D73D0D79A380}"/>
              </a:ext>
            </a:extLst>
          </p:cNvPr>
          <p:cNvSpPr txBox="1">
            <a:spLocks/>
          </p:cNvSpPr>
          <p:nvPr/>
        </p:nvSpPr>
        <p:spPr>
          <a:xfrm>
            <a:off x="3262298" y="255495"/>
            <a:ext cx="8361229" cy="1141963"/>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mj-lt"/>
                <a:ea typeface="+mj-ea"/>
                <a:cs typeface="+mj-cs"/>
              </a:defRPr>
            </a:lvl1pPr>
          </a:lstStyle>
          <a:p>
            <a:r>
              <a:rPr lang="es-EC" sz="6600" b="1" dirty="0"/>
              <a:t>RTE INEN 200 (1R)</a:t>
            </a:r>
          </a:p>
        </p:txBody>
      </p:sp>
      <p:pic>
        <p:nvPicPr>
          <p:cNvPr id="7" name="Imagen 6">
            <a:extLst>
              <a:ext uri="{FF2B5EF4-FFF2-40B4-BE49-F238E27FC236}">
                <a16:creationId xmlns:a16="http://schemas.microsoft.com/office/drawing/2014/main" id="{C6B4298B-B5ED-3549-8CEE-29EA7B140B18}"/>
              </a:ext>
            </a:extLst>
          </p:cNvPr>
          <p:cNvPicPr>
            <a:picLocks noChangeAspect="1"/>
          </p:cNvPicPr>
          <p:nvPr/>
        </p:nvPicPr>
        <p:blipFill rotWithShape="1">
          <a:blip r:embed="rId4">
            <a:biLevel thresh="25000"/>
            <a:alphaModFix/>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Lst>
          </a:blip>
          <a:srcRect l="-2" t="1" r="-4074" b="-5099"/>
          <a:stretch/>
        </p:blipFill>
        <p:spPr>
          <a:xfrm>
            <a:off x="676484" y="5781822"/>
            <a:ext cx="2043654" cy="589868"/>
          </a:xfrm>
          <a:prstGeom prst="rect">
            <a:avLst/>
          </a:prstGeom>
        </p:spPr>
      </p:pic>
    </p:spTree>
    <p:extLst>
      <p:ext uri="{BB962C8B-B14F-4D97-AF65-F5344CB8AC3E}">
        <p14:creationId xmlns:p14="http://schemas.microsoft.com/office/powerpoint/2010/main" val="1549624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C8A53F-B859-4845-A5A4-BED0371DD0B5}"/>
              </a:ext>
            </a:extLst>
          </p:cNvPr>
          <p:cNvSpPr>
            <a:spLocks noGrp="1"/>
          </p:cNvSpPr>
          <p:nvPr>
            <p:ph type="title"/>
          </p:nvPr>
        </p:nvSpPr>
        <p:spPr>
          <a:xfrm>
            <a:off x="-12148" y="85990"/>
            <a:ext cx="9310753" cy="525183"/>
          </a:xfrm>
        </p:spPr>
        <p:txBody>
          <a:bodyPr>
            <a:noAutofit/>
          </a:bodyPr>
          <a:lstStyle/>
          <a:p>
            <a:r>
              <a:rPr lang="es-EC" sz="3600" dirty="0">
                <a:solidFill>
                  <a:schemeClr val="bg1"/>
                </a:solidFill>
              </a:rPr>
              <a:t>EJEMPLOS DE ETIQUETAS </a:t>
            </a:r>
          </a:p>
        </p:txBody>
      </p:sp>
      <p:sp>
        <p:nvSpPr>
          <p:cNvPr id="14" name="Título 1">
            <a:extLst>
              <a:ext uri="{FF2B5EF4-FFF2-40B4-BE49-F238E27FC236}">
                <a16:creationId xmlns:a16="http://schemas.microsoft.com/office/drawing/2014/main" id="{8DDA8380-D088-0642-8A86-6D153508FB5E}"/>
              </a:ext>
            </a:extLst>
          </p:cNvPr>
          <p:cNvSpPr txBox="1">
            <a:spLocks/>
          </p:cNvSpPr>
          <p:nvPr/>
        </p:nvSpPr>
        <p:spPr>
          <a:xfrm>
            <a:off x="95853" y="777878"/>
            <a:ext cx="4635449" cy="1078942"/>
          </a:xfrm>
          <a:prstGeom prst="rect">
            <a:avLst/>
          </a:prstGeom>
        </p:spPr>
        <p:txBody>
          <a:bodyPr vert="horz" lIns="91440" tIns="45720" rIns="91440" bIns="45720" rtlCol="0" anchor="t">
            <a:norm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r>
              <a:rPr lang="es-EC" sz="2400" i="1" dirty="0">
                <a:solidFill>
                  <a:schemeClr val="bg1"/>
                </a:solidFill>
              </a:rPr>
              <a:t>PRODUCTO COMERCIALIZADO A GRANEL</a:t>
            </a:r>
          </a:p>
        </p:txBody>
      </p:sp>
      <p:sp>
        <p:nvSpPr>
          <p:cNvPr id="17" name="Título 1">
            <a:extLst>
              <a:ext uri="{FF2B5EF4-FFF2-40B4-BE49-F238E27FC236}">
                <a16:creationId xmlns:a16="http://schemas.microsoft.com/office/drawing/2014/main" id="{A09C364B-CF11-1144-8550-20E4E426CDC1}"/>
              </a:ext>
            </a:extLst>
          </p:cNvPr>
          <p:cNvSpPr txBox="1">
            <a:spLocks/>
          </p:cNvSpPr>
          <p:nvPr/>
        </p:nvSpPr>
        <p:spPr>
          <a:xfrm>
            <a:off x="5493826" y="396878"/>
            <a:ext cx="5680788" cy="1667124"/>
          </a:xfrm>
          <a:prstGeom prst="rect">
            <a:avLst/>
          </a:prstGeom>
        </p:spPr>
        <p:txBody>
          <a:bodyPr vert="horz" lIns="91440" tIns="45720" rIns="91440" bIns="45720" rtlCol="0" anchor="t">
            <a:norm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r>
              <a:rPr lang="es-EC" sz="2400" i="1" dirty="0">
                <a:solidFill>
                  <a:schemeClr val="bg1"/>
                </a:solidFill>
              </a:rPr>
              <a:t>PRODUCTO COMERCIALIZADO EN SET O JUEGOS</a:t>
            </a:r>
          </a:p>
        </p:txBody>
      </p:sp>
      <p:pic>
        <p:nvPicPr>
          <p:cNvPr id="22" name="Imagen 21">
            <a:extLst>
              <a:ext uri="{FF2B5EF4-FFF2-40B4-BE49-F238E27FC236}">
                <a16:creationId xmlns:a16="http://schemas.microsoft.com/office/drawing/2014/main" id="{91068EF3-05D1-8D4D-8869-982F1926E18D}"/>
              </a:ext>
            </a:extLst>
          </p:cNvPr>
          <p:cNvPicPr>
            <a:picLocks noChangeAspect="1"/>
          </p:cNvPicPr>
          <p:nvPr/>
        </p:nvPicPr>
        <p:blipFill>
          <a:blip r:embed="rId3"/>
          <a:stretch>
            <a:fillRect/>
          </a:stretch>
        </p:blipFill>
        <p:spPr>
          <a:xfrm>
            <a:off x="363311" y="1628220"/>
            <a:ext cx="4480011" cy="2677080"/>
          </a:xfrm>
          <a:prstGeom prst="rect">
            <a:avLst/>
          </a:prstGeom>
        </p:spPr>
      </p:pic>
      <p:pic>
        <p:nvPicPr>
          <p:cNvPr id="23" name="Imagen 22">
            <a:extLst>
              <a:ext uri="{FF2B5EF4-FFF2-40B4-BE49-F238E27FC236}">
                <a16:creationId xmlns:a16="http://schemas.microsoft.com/office/drawing/2014/main" id="{18C2FD27-4B82-C641-88D7-502D70DD6CF5}"/>
              </a:ext>
            </a:extLst>
          </p:cNvPr>
          <p:cNvPicPr>
            <a:picLocks noChangeAspect="1"/>
          </p:cNvPicPr>
          <p:nvPr/>
        </p:nvPicPr>
        <p:blipFill rotWithShape="1">
          <a:blip r:embed="rId4">
            <a:biLevel thresh="25000"/>
            <a:alphaModFix/>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Lst>
          </a:blip>
          <a:srcRect l="-2" t="1" r="-4074" b="-5099"/>
          <a:stretch/>
        </p:blipFill>
        <p:spPr>
          <a:xfrm>
            <a:off x="95853" y="6080122"/>
            <a:ext cx="1819547" cy="525183"/>
          </a:xfrm>
          <a:prstGeom prst="rect">
            <a:avLst/>
          </a:prstGeom>
        </p:spPr>
      </p:pic>
      <p:pic>
        <p:nvPicPr>
          <p:cNvPr id="4" name="Imagen 3" descr="Captura de pantalla de un celular con letras&#10;&#10;Descripción generada automáticamente">
            <a:extLst>
              <a:ext uri="{FF2B5EF4-FFF2-40B4-BE49-F238E27FC236}">
                <a16:creationId xmlns:a16="http://schemas.microsoft.com/office/drawing/2014/main" id="{752E8516-F30E-254A-A9E1-687F70729771}"/>
              </a:ext>
            </a:extLst>
          </p:cNvPr>
          <p:cNvPicPr>
            <a:picLocks noChangeAspect="1"/>
          </p:cNvPicPr>
          <p:nvPr/>
        </p:nvPicPr>
        <p:blipFill rotWithShape="1">
          <a:blip r:embed="rId6"/>
          <a:srcRect l="76567" t="9791" b="74476"/>
          <a:stretch/>
        </p:blipFill>
        <p:spPr>
          <a:xfrm>
            <a:off x="5585735" y="1141791"/>
            <a:ext cx="6520032" cy="3528057"/>
          </a:xfrm>
          <a:prstGeom prst="rect">
            <a:avLst/>
          </a:prstGeom>
        </p:spPr>
      </p:pic>
      <p:pic>
        <p:nvPicPr>
          <p:cNvPr id="6" name="Imagen 5" descr="Captura de pantalla de un celular con letras&#10;&#10;Descripción generada automáticamente">
            <a:extLst>
              <a:ext uri="{FF2B5EF4-FFF2-40B4-BE49-F238E27FC236}">
                <a16:creationId xmlns:a16="http://schemas.microsoft.com/office/drawing/2014/main" id="{597AC5A6-3E0C-B243-8C69-8F97AFE96367}"/>
              </a:ext>
            </a:extLst>
          </p:cNvPr>
          <p:cNvPicPr>
            <a:picLocks noChangeAspect="1"/>
          </p:cNvPicPr>
          <p:nvPr/>
        </p:nvPicPr>
        <p:blipFill rotWithShape="1">
          <a:blip r:embed="rId6"/>
          <a:srcRect l="46075" t="42778" r="29632" b="19790"/>
          <a:stretch/>
        </p:blipFill>
        <p:spPr>
          <a:xfrm>
            <a:off x="5608126" y="4976679"/>
            <a:ext cx="1461907" cy="1795331"/>
          </a:xfrm>
          <a:prstGeom prst="rect">
            <a:avLst/>
          </a:prstGeom>
        </p:spPr>
      </p:pic>
      <p:sp>
        <p:nvSpPr>
          <p:cNvPr id="7" name="CuadroTexto 6">
            <a:extLst>
              <a:ext uri="{FF2B5EF4-FFF2-40B4-BE49-F238E27FC236}">
                <a16:creationId xmlns:a16="http://schemas.microsoft.com/office/drawing/2014/main" id="{8E9D3BB0-81CF-F34F-9969-5DCA63D6E091}"/>
              </a:ext>
            </a:extLst>
          </p:cNvPr>
          <p:cNvSpPr txBox="1"/>
          <p:nvPr/>
        </p:nvSpPr>
        <p:spPr>
          <a:xfrm>
            <a:off x="232471" y="4667250"/>
            <a:ext cx="4613131" cy="646331"/>
          </a:xfrm>
          <a:prstGeom prst="rect">
            <a:avLst/>
          </a:prstGeom>
          <a:noFill/>
        </p:spPr>
        <p:txBody>
          <a:bodyPr wrap="square" rtlCol="0">
            <a:spAutoFit/>
          </a:bodyPr>
          <a:lstStyle/>
          <a:p>
            <a:r>
              <a:rPr lang="es-US" dirty="0"/>
              <a:t>LA ETIQUETA DEBE IR DIRECTAMENTE EN EL PRODUCTO, CON INFORMACIÓN MÍNIMA</a:t>
            </a:r>
          </a:p>
        </p:txBody>
      </p:sp>
      <p:pic>
        <p:nvPicPr>
          <p:cNvPr id="15" name="Imagen 14">
            <a:extLst>
              <a:ext uri="{FF2B5EF4-FFF2-40B4-BE49-F238E27FC236}">
                <a16:creationId xmlns:a16="http://schemas.microsoft.com/office/drawing/2014/main" id="{A6963B08-CFDC-5C4E-8F0F-5072A3FB506C}"/>
              </a:ext>
            </a:extLst>
          </p:cNvPr>
          <p:cNvPicPr>
            <a:picLocks noChangeAspect="1"/>
          </p:cNvPicPr>
          <p:nvPr/>
        </p:nvPicPr>
        <p:blipFill>
          <a:blip r:embed="rId7"/>
          <a:stretch>
            <a:fillRect/>
          </a:stretch>
        </p:blipFill>
        <p:spPr>
          <a:xfrm>
            <a:off x="2691790" y="5322347"/>
            <a:ext cx="1630428" cy="1449663"/>
          </a:xfrm>
          <a:prstGeom prst="rect">
            <a:avLst/>
          </a:prstGeom>
        </p:spPr>
      </p:pic>
      <p:sp>
        <p:nvSpPr>
          <p:cNvPr id="8" name="CuadroTexto 7">
            <a:extLst>
              <a:ext uri="{FF2B5EF4-FFF2-40B4-BE49-F238E27FC236}">
                <a16:creationId xmlns:a16="http://schemas.microsoft.com/office/drawing/2014/main" id="{88695176-814A-8045-95E9-05CF57441E81}"/>
              </a:ext>
            </a:extLst>
          </p:cNvPr>
          <p:cNvSpPr txBox="1"/>
          <p:nvPr/>
        </p:nvSpPr>
        <p:spPr>
          <a:xfrm>
            <a:off x="7296150" y="5551178"/>
            <a:ext cx="4663379" cy="646331"/>
          </a:xfrm>
          <a:prstGeom prst="rect">
            <a:avLst/>
          </a:prstGeom>
          <a:noFill/>
        </p:spPr>
        <p:txBody>
          <a:bodyPr wrap="square" rtlCol="0">
            <a:spAutoFit/>
          </a:bodyPr>
          <a:lstStyle/>
          <a:p>
            <a:r>
              <a:rPr lang="es-US" dirty="0"/>
              <a:t>LA ETIQUETA DEBE VENIR DIRECTAMENTE EN LA CAJA O ENVASE DE COMERCIALIZACIÓN </a:t>
            </a:r>
          </a:p>
        </p:txBody>
      </p:sp>
    </p:spTree>
    <p:extLst>
      <p:ext uri="{BB962C8B-B14F-4D97-AF65-F5344CB8AC3E}">
        <p14:creationId xmlns:p14="http://schemas.microsoft.com/office/powerpoint/2010/main" val="1053517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C8A53F-B859-4845-A5A4-BED0371DD0B5}"/>
              </a:ext>
            </a:extLst>
          </p:cNvPr>
          <p:cNvSpPr>
            <a:spLocks noGrp="1"/>
          </p:cNvSpPr>
          <p:nvPr>
            <p:ph type="title"/>
          </p:nvPr>
        </p:nvSpPr>
        <p:spPr>
          <a:xfrm>
            <a:off x="688933" y="43186"/>
            <a:ext cx="10446706" cy="899648"/>
          </a:xfrm>
        </p:spPr>
        <p:txBody>
          <a:bodyPr>
            <a:normAutofit fontScale="90000"/>
          </a:bodyPr>
          <a:lstStyle/>
          <a:p>
            <a:r>
              <a:rPr lang="es-EC" dirty="0">
                <a:solidFill>
                  <a:schemeClr val="bg1"/>
                </a:solidFill>
              </a:rPr>
              <a:t>EJEMPLO DE ROTULADO</a:t>
            </a:r>
          </a:p>
        </p:txBody>
      </p:sp>
      <p:pic>
        <p:nvPicPr>
          <p:cNvPr id="7" name="Imagen 6">
            <a:extLst>
              <a:ext uri="{FF2B5EF4-FFF2-40B4-BE49-F238E27FC236}">
                <a16:creationId xmlns:a16="http://schemas.microsoft.com/office/drawing/2014/main" id="{41FE8F4F-8B47-AB48-B207-22E9DB39C6E0}"/>
              </a:ext>
            </a:extLst>
          </p:cNvPr>
          <p:cNvPicPr>
            <a:picLocks noChangeAspect="1"/>
          </p:cNvPicPr>
          <p:nvPr/>
        </p:nvPicPr>
        <p:blipFill>
          <a:blip r:embed="rId2"/>
          <a:stretch>
            <a:fillRect/>
          </a:stretch>
        </p:blipFill>
        <p:spPr>
          <a:xfrm>
            <a:off x="6200569" y="1370229"/>
            <a:ext cx="4630975" cy="4117541"/>
          </a:xfrm>
          <a:prstGeom prst="rect">
            <a:avLst/>
          </a:prstGeom>
        </p:spPr>
      </p:pic>
      <p:pic>
        <p:nvPicPr>
          <p:cNvPr id="8" name="图片 54" descr="IMG_5052">
            <a:extLst>
              <a:ext uri="{FF2B5EF4-FFF2-40B4-BE49-F238E27FC236}">
                <a16:creationId xmlns:a16="http://schemas.microsoft.com/office/drawing/2014/main" id="{DD6D5E57-A08E-2946-83EB-FF577019B2C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8933" y="1435532"/>
            <a:ext cx="5241968" cy="3993717"/>
          </a:xfrm>
          <a:prstGeom prst="rect">
            <a:avLst/>
          </a:prstGeom>
          <a:noFill/>
          <a:ln>
            <a:noFill/>
          </a:ln>
        </p:spPr>
      </p:pic>
      <p:sp>
        <p:nvSpPr>
          <p:cNvPr id="3" name="CuadroTexto 2">
            <a:extLst>
              <a:ext uri="{FF2B5EF4-FFF2-40B4-BE49-F238E27FC236}">
                <a16:creationId xmlns:a16="http://schemas.microsoft.com/office/drawing/2014/main" id="{25374E81-9F87-EE46-A746-88B76DDF03FF}"/>
              </a:ext>
            </a:extLst>
          </p:cNvPr>
          <p:cNvSpPr txBox="1"/>
          <p:nvPr/>
        </p:nvSpPr>
        <p:spPr>
          <a:xfrm>
            <a:off x="688933" y="942834"/>
            <a:ext cx="5241968" cy="369332"/>
          </a:xfrm>
          <a:prstGeom prst="rect">
            <a:avLst/>
          </a:prstGeom>
          <a:noFill/>
        </p:spPr>
        <p:txBody>
          <a:bodyPr wrap="square" rtlCol="0">
            <a:spAutoFit/>
          </a:bodyPr>
          <a:lstStyle/>
          <a:p>
            <a:r>
              <a:rPr lang="es-US" b="1" dirty="0">
                <a:solidFill>
                  <a:schemeClr val="bg1"/>
                </a:solidFill>
              </a:rPr>
              <a:t>PRODUCTO COMERCIALIZADO A GRANEL:</a:t>
            </a:r>
          </a:p>
        </p:txBody>
      </p:sp>
      <p:sp>
        <p:nvSpPr>
          <p:cNvPr id="4" name="CuadroTexto 3">
            <a:extLst>
              <a:ext uri="{FF2B5EF4-FFF2-40B4-BE49-F238E27FC236}">
                <a16:creationId xmlns:a16="http://schemas.microsoft.com/office/drawing/2014/main" id="{C2169C00-183F-8144-A55C-BA5F852A8B53}"/>
              </a:ext>
            </a:extLst>
          </p:cNvPr>
          <p:cNvSpPr txBox="1"/>
          <p:nvPr/>
        </p:nvSpPr>
        <p:spPr>
          <a:xfrm>
            <a:off x="2496911" y="5553074"/>
            <a:ext cx="7407317" cy="646331"/>
          </a:xfrm>
          <a:prstGeom prst="rect">
            <a:avLst/>
          </a:prstGeom>
          <a:noFill/>
        </p:spPr>
        <p:txBody>
          <a:bodyPr wrap="square" rtlCol="0">
            <a:spAutoFit/>
          </a:bodyPr>
          <a:lstStyle/>
          <a:p>
            <a:r>
              <a:rPr lang="es-US" b="1" dirty="0">
                <a:solidFill>
                  <a:schemeClr val="bg1"/>
                </a:solidFill>
              </a:rPr>
              <a:t>LA ETIQUETA VA DIRECTAMENTE EN LA UNIDAD FINAL A SER COMERCIALIZADA</a:t>
            </a:r>
          </a:p>
        </p:txBody>
      </p:sp>
      <p:cxnSp>
        <p:nvCxnSpPr>
          <p:cNvPr id="6" name="Conector recto de flecha 5">
            <a:extLst>
              <a:ext uri="{FF2B5EF4-FFF2-40B4-BE49-F238E27FC236}">
                <a16:creationId xmlns:a16="http://schemas.microsoft.com/office/drawing/2014/main" id="{9D8379A7-4BBC-104A-A052-534557839E9F}"/>
              </a:ext>
            </a:extLst>
          </p:cNvPr>
          <p:cNvCxnSpPr/>
          <p:nvPr/>
        </p:nvCxnSpPr>
        <p:spPr>
          <a:xfrm flipH="1">
            <a:off x="3448050" y="3600450"/>
            <a:ext cx="4381500" cy="68580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pic>
        <p:nvPicPr>
          <p:cNvPr id="9" name="Imagen 8">
            <a:extLst>
              <a:ext uri="{FF2B5EF4-FFF2-40B4-BE49-F238E27FC236}">
                <a16:creationId xmlns:a16="http://schemas.microsoft.com/office/drawing/2014/main" id="{F36036D7-04EC-4F1E-AA5B-C9D68CD8ED37}"/>
              </a:ext>
            </a:extLst>
          </p:cNvPr>
          <p:cNvPicPr>
            <a:picLocks noChangeAspect="1"/>
          </p:cNvPicPr>
          <p:nvPr/>
        </p:nvPicPr>
        <p:blipFill rotWithShape="1">
          <a:blip r:embed="rId4">
            <a:biLevel thresh="25000"/>
            <a:alphaModFix/>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Lst>
          </a:blip>
          <a:srcRect l="-2" t="1" r="-4074" b="-5099"/>
          <a:stretch/>
        </p:blipFill>
        <p:spPr>
          <a:xfrm>
            <a:off x="207794" y="6039282"/>
            <a:ext cx="2079978" cy="513062"/>
          </a:xfrm>
          <a:prstGeom prst="rect">
            <a:avLst/>
          </a:prstGeom>
        </p:spPr>
      </p:pic>
    </p:spTree>
    <p:extLst>
      <p:ext uri="{BB962C8B-B14F-4D97-AF65-F5344CB8AC3E}">
        <p14:creationId xmlns:p14="http://schemas.microsoft.com/office/powerpoint/2010/main" val="3559685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C8A53F-B859-4845-A5A4-BED0371DD0B5}"/>
              </a:ext>
            </a:extLst>
          </p:cNvPr>
          <p:cNvSpPr>
            <a:spLocks noGrp="1"/>
          </p:cNvSpPr>
          <p:nvPr>
            <p:ph type="title"/>
          </p:nvPr>
        </p:nvSpPr>
        <p:spPr>
          <a:xfrm>
            <a:off x="688933" y="43186"/>
            <a:ext cx="10446706" cy="899648"/>
          </a:xfrm>
        </p:spPr>
        <p:txBody>
          <a:bodyPr>
            <a:normAutofit fontScale="90000"/>
          </a:bodyPr>
          <a:lstStyle/>
          <a:p>
            <a:r>
              <a:rPr lang="es-EC" dirty="0">
                <a:solidFill>
                  <a:schemeClr val="bg1"/>
                </a:solidFill>
              </a:rPr>
              <a:t>EJEMPLO DE ROTULADO</a:t>
            </a:r>
          </a:p>
        </p:txBody>
      </p:sp>
      <p:pic>
        <p:nvPicPr>
          <p:cNvPr id="4" name="Imagen 3" descr="Captura de pantalla de un celular con letras&#10;&#10;Descripción generada automáticamente">
            <a:extLst>
              <a:ext uri="{FF2B5EF4-FFF2-40B4-BE49-F238E27FC236}">
                <a16:creationId xmlns:a16="http://schemas.microsoft.com/office/drawing/2014/main" id="{58A7F7EE-8BD6-1946-B01E-0EB6B915C0EA}"/>
              </a:ext>
            </a:extLst>
          </p:cNvPr>
          <p:cNvPicPr>
            <a:picLocks noChangeAspect="1"/>
          </p:cNvPicPr>
          <p:nvPr/>
        </p:nvPicPr>
        <p:blipFill>
          <a:blip r:embed="rId2"/>
          <a:stretch>
            <a:fillRect/>
          </a:stretch>
        </p:blipFill>
        <p:spPr>
          <a:xfrm>
            <a:off x="204893" y="1312166"/>
            <a:ext cx="5407195" cy="4309624"/>
          </a:xfrm>
          <a:prstGeom prst="rect">
            <a:avLst/>
          </a:prstGeom>
        </p:spPr>
      </p:pic>
      <p:sp>
        <p:nvSpPr>
          <p:cNvPr id="11" name="CuadroTexto 10">
            <a:extLst>
              <a:ext uri="{FF2B5EF4-FFF2-40B4-BE49-F238E27FC236}">
                <a16:creationId xmlns:a16="http://schemas.microsoft.com/office/drawing/2014/main" id="{E68AD8AB-4AC0-4041-9870-C862A6189DA2}"/>
              </a:ext>
            </a:extLst>
          </p:cNvPr>
          <p:cNvSpPr txBox="1"/>
          <p:nvPr/>
        </p:nvSpPr>
        <p:spPr>
          <a:xfrm>
            <a:off x="688933" y="942834"/>
            <a:ext cx="5241968" cy="369332"/>
          </a:xfrm>
          <a:prstGeom prst="rect">
            <a:avLst/>
          </a:prstGeom>
          <a:noFill/>
        </p:spPr>
        <p:txBody>
          <a:bodyPr wrap="square" rtlCol="0">
            <a:spAutoFit/>
          </a:bodyPr>
          <a:lstStyle/>
          <a:p>
            <a:r>
              <a:rPr lang="es-US" b="1" dirty="0">
                <a:solidFill>
                  <a:schemeClr val="bg1"/>
                </a:solidFill>
              </a:rPr>
              <a:t>PRODUCTO COMERCIALIZADO EN SET:</a:t>
            </a:r>
          </a:p>
        </p:txBody>
      </p:sp>
      <p:pic>
        <p:nvPicPr>
          <p:cNvPr id="12" name="Imagen 11" descr="Captura de pantalla de un celular con letras&#10;&#10;Descripción generada automáticamente">
            <a:extLst>
              <a:ext uri="{FF2B5EF4-FFF2-40B4-BE49-F238E27FC236}">
                <a16:creationId xmlns:a16="http://schemas.microsoft.com/office/drawing/2014/main" id="{0B178EEC-BF9B-A044-95A9-852EC1CF793A}"/>
              </a:ext>
            </a:extLst>
          </p:cNvPr>
          <p:cNvPicPr>
            <a:picLocks noChangeAspect="1"/>
          </p:cNvPicPr>
          <p:nvPr/>
        </p:nvPicPr>
        <p:blipFill rotWithShape="1">
          <a:blip r:embed="rId2"/>
          <a:srcRect l="77009" t="9408" r="524" b="73795"/>
          <a:stretch/>
        </p:blipFill>
        <p:spPr>
          <a:xfrm>
            <a:off x="6178551" y="1684783"/>
            <a:ext cx="5918199" cy="3526412"/>
          </a:xfrm>
          <a:prstGeom prst="rect">
            <a:avLst/>
          </a:prstGeom>
        </p:spPr>
      </p:pic>
      <p:cxnSp>
        <p:nvCxnSpPr>
          <p:cNvPr id="8" name="Conector recto de flecha 7">
            <a:extLst>
              <a:ext uri="{FF2B5EF4-FFF2-40B4-BE49-F238E27FC236}">
                <a16:creationId xmlns:a16="http://schemas.microsoft.com/office/drawing/2014/main" id="{9E4DA535-AB1E-1644-A768-3CD03B8736F5}"/>
              </a:ext>
            </a:extLst>
          </p:cNvPr>
          <p:cNvCxnSpPr>
            <a:stCxn id="12" idx="1"/>
          </p:cNvCxnSpPr>
          <p:nvPr/>
        </p:nvCxnSpPr>
        <p:spPr>
          <a:xfrm flipH="1">
            <a:off x="4781550" y="3447989"/>
            <a:ext cx="1397001" cy="743011"/>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13" name="CuadroTexto 12">
            <a:extLst>
              <a:ext uri="{FF2B5EF4-FFF2-40B4-BE49-F238E27FC236}">
                <a16:creationId xmlns:a16="http://schemas.microsoft.com/office/drawing/2014/main" id="{33CC8D87-88DA-0E4C-8246-FBBF39129CA8}"/>
              </a:ext>
            </a:extLst>
          </p:cNvPr>
          <p:cNvSpPr txBox="1"/>
          <p:nvPr/>
        </p:nvSpPr>
        <p:spPr>
          <a:xfrm>
            <a:off x="2908490" y="5621790"/>
            <a:ext cx="7010400" cy="646331"/>
          </a:xfrm>
          <a:prstGeom prst="rect">
            <a:avLst/>
          </a:prstGeom>
          <a:noFill/>
        </p:spPr>
        <p:txBody>
          <a:bodyPr wrap="square" rtlCol="0">
            <a:spAutoFit/>
          </a:bodyPr>
          <a:lstStyle/>
          <a:p>
            <a:r>
              <a:rPr lang="es-US" b="1" dirty="0">
                <a:solidFill>
                  <a:schemeClr val="bg1"/>
                </a:solidFill>
              </a:rPr>
              <a:t>LA ETIQUETA VA EN LA CAJA / ENVASE DE COMERCIALIZACIÓN DEL PRODUCTO</a:t>
            </a:r>
          </a:p>
        </p:txBody>
      </p:sp>
      <p:pic>
        <p:nvPicPr>
          <p:cNvPr id="9" name="Imagen 8">
            <a:extLst>
              <a:ext uri="{FF2B5EF4-FFF2-40B4-BE49-F238E27FC236}">
                <a16:creationId xmlns:a16="http://schemas.microsoft.com/office/drawing/2014/main" id="{5148DD65-2196-4A15-BBA3-6109183A6678}"/>
              </a:ext>
            </a:extLst>
          </p:cNvPr>
          <p:cNvPicPr>
            <a:picLocks noChangeAspect="1"/>
          </p:cNvPicPr>
          <p:nvPr/>
        </p:nvPicPr>
        <p:blipFill rotWithShape="1">
          <a:blip r:embed="rId3">
            <a:biLevel thresh="25000"/>
            <a:alphaModFix/>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rcRect l="-2" t="1" r="-4074" b="-5099"/>
          <a:stretch/>
        </p:blipFill>
        <p:spPr>
          <a:xfrm>
            <a:off x="204893" y="6078942"/>
            <a:ext cx="2068217" cy="510161"/>
          </a:xfrm>
          <a:prstGeom prst="rect">
            <a:avLst/>
          </a:prstGeom>
        </p:spPr>
      </p:pic>
    </p:spTree>
    <p:extLst>
      <p:ext uri="{BB962C8B-B14F-4D97-AF65-F5344CB8AC3E}">
        <p14:creationId xmlns:p14="http://schemas.microsoft.com/office/powerpoint/2010/main" val="1334425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87D2EF-D636-4808-9732-4B56EE5E36D6}"/>
              </a:ext>
            </a:extLst>
          </p:cNvPr>
          <p:cNvSpPr>
            <a:spLocks noGrp="1"/>
          </p:cNvSpPr>
          <p:nvPr>
            <p:ph type="title"/>
          </p:nvPr>
        </p:nvSpPr>
        <p:spPr>
          <a:xfrm>
            <a:off x="200514" y="-31172"/>
            <a:ext cx="11740474" cy="1340312"/>
          </a:xfrm>
        </p:spPr>
        <p:txBody>
          <a:bodyPr>
            <a:normAutofit/>
          </a:bodyPr>
          <a:lstStyle/>
          <a:p>
            <a:pPr algn="just"/>
            <a:r>
              <a:rPr lang="es-EC" sz="4400" dirty="0">
                <a:solidFill>
                  <a:schemeClr val="bg1"/>
                </a:solidFill>
              </a:rPr>
              <a:t>PROCEDIMIENTO PARA LA EVALUACIÓN DE LA CONFORMIDAD – CERTIFICADOR DE PRODUCTO</a:t>
            </a:r>
          </a:p>
        </p:txBody>
      </p:sp>
      <p:graphicFrame>
        <p:nvGraphicFramePr>
          <p:cNvPr id="4" name="Diagrama 3">
            <a:extLst>
              <a:ext uri="{FF2B5EF4-FFF2-40B4-BE49-F238E27FC236}">
                <a16:creationId xmlns:a16="http://schemas.microsoft.com/office/drawing/2014/main" id="{52837C5D-8AF4-4404-98CC-AB5C25340672}"/>
              </a:ext>
            </a:extLst>
          </p:cNvPr>
          <p:cNvGraphicFramePr/>
          <p:nvPr>
            <p:extLst>
              <p:ext uri="{D42A27DB-BD31-4B8C-83A1-F6EECF244321}">
                <p14:modId xmlns:p14="http://schemas.microsoft.com/office/powerpoint/2010/main" val="4002028072"/>
              </p:ext>
            </p:extLst>
          </p:nvPr>
        </p:nvGraphicFramePr>
        <p:xfrm>
          <a:off x="225763" y="1340313"/>
          <a:ext cx="10582913" cy="4216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a:extLst>
              <a:ext uri="{FF2B5EF4-FFF2-40B4-BE49-F238E27FC236}">
                <a16:creationId xmlns:a16="http://schemas.microsoft.com/office/drawing/2014/main" id="{2BE9F696-27DD-1C43-AFA0-E5973EFBD96C}"/>
              </a:ext>
            </a:extLst>
          </p:cNvPr>
          <p:cNvSpPr/>
          <p:nvPr/>
        </p:nvSpPr>
        <p:spPr>
          <a:xfrm>
            <a:off x="225762" y="1277967"/>
            <a:ext cx="3393738" cy="44057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pic>
        <p:nvPicPr>
          <p:cNvPr id="8" name="Imagen 7">
            <a:extLst>
              <a:ext uri="{FF2B5EF4-FFF2-40B4-BE49-F238E27FC236}">
                <a16:creationId xmlns:a16="http://schemas.microsoft.com/office/drawing/2014/main" id="{76FFB215-7A45-470D-9550-7789776E1D9E}"/>
              </a:ext>
            </a:extLst>
          </p:cNvPr>
          <p:cNvPicPr>
            <a:picLocks noChangeAspect="1"/>
          </p:cNvPicPr>
          <p:nvPr/>
        </p:nvPicPr>
        <p:blipFill rotWithShape="1">
          <a:blip r:embed="rId7">
            <a:biLevel thresh="25000"/>
            <a:alphaModFix/>
            <a:extLst>
              <a:ext uri="{BEBA8EAE-BF5A-486C-A8C5-ECC9F3942E4B}">
                <a14:imgProps xmlns:a14="http://schemas.microsoft.com/office/drawing/2010/main">
                  <a14:imgLayer r:embed="rId8">
                    <a14:imgEffect>
                      <a14:sharpenSoften amount="50000"/>
                    </a14:imgEffect>
                    <a14:imgEffect>
                      <a14:brightnessContrast bright="-40000" contrast="-40000"/>
                    </a14:imgEffect>
                  </a14:imgLayer>
                </a14:imgProps>
              </a:ext>
            </a:extLst>
          </a:blip>
          <a:srcRect l="-2" t="1" r="-4074" b="-5099"/>
          <a:stretch/>
        </p:blipFill>
        <p:spPr>
          <a:xfrm>
            <a:off x="225763" y="6020357"/>
            <a:ext cx="2102209" cy="518546"/>
          </a:xfrm>
          <a:prstGeom prst="rect">
            <a:avLst/>
          </a:prstGeom>
        </p:spPr>
      </p:pic>
    </p:spTree>
    <p:extLst>
      <p:ext uri="{BB962C8B-B14F-4D97-AF65-F5344CB8AC3E}">
        <p14:creationId xmlns:p14="http://schemas.microsoft.com/office/powerpoint/2010/main" val="4233740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C27BB5-27DE-4E64-BC56-6BD844F4EAA9}"/>
              </a:ext>
            </a:extLst>
          </p:cNvPr>
          <p:cNvSpPr>
            <a:spLocks noGrp="1"/>
          </p:cNvSpPr>
          <p:nvPr>
            <p:ph type="title"/>
          </p:nvPr>
        </p:nvSpPr>
        <p:spPr>
          <a:xfrm>
            <a:off x="741579" y="61913"/>
            <a:ext cx="9612971" cy="1982411"/>
          </a:xfrm>
          <a:noFill/>
        </p:spPr>
        <p:txBody>
          <a:bodyPr>
            <a:normAutofit fontScale="90000"/>
          </a:bodyPr>
          <a:lstStyle/>
          <a:p>
            <a:r>
              <a:rPr lang="es-EC" dirty="0">
                <a:solidFill>
                  <a:schemeClr val="bg1"/>
                </a:solidFill>
              </a:rPr>
              <a:t>Nacionalización de mercancías</a:t>
            </a:r>
          </a:p>
        </p:txBody>
      </p:sp>
      <p:sp>
        <p:nvSpPr>
          <p:cNvPr id="3" name="Marcador de texto 2">
            <a:extLst>
              <a:ext uri="{FF2B5EF4-FFF2-40B4-BE49-F238E27FC236}">
                <a16:creationId xmlns:a16="http://schemas.microsoft.com/office/drawing/2014/main" id="{F6286818-B3DC-4625-A78F-1507B40A90D0}"/>
              </a:ext>
            </a:extLst>
          </p:cNvPr>
          <p:cNvSpPr>
            <a:spLocks noGrp="1"/>
          </p:cNvSpPr>
          <p:nvPr>
            <p:ph type="body" idx="1"/>
          </p:nvPr>
        </p:nvSpPr>
        <p:spPr>
          <a:xfrm>
            <a:off x="741579" y="1961657"/>
            <a:ext cx="10231221" cy="4166787"/>
          </a:xfrm>
        </p:spPr>
        <p:txBody>
          <a:bodyPr>
            <a:normAutofit fontScale="85000" lnSpcReduction="20000"/>
          </a:bodyPr>
          <a:lstStyle/>
          <a:p>
            <a:pPr algn="l"/>
            <a:r>
              <a:rPr lang="es-EC" dirty="0">
                <a:solidFill>
                  <a:schemeClr val="bg1"/>
                </a:solidFill>
              </a:rPr>
              <a:t>Previo a la nacionalización de las mercancías el INEN solicitará:</a:t>
            </a:r>
          </a:p>
          <a:p>
            <a:pPr marL="342900" indent="-342900" algn="l">
              <a:buFont typeface="Arial" panose="020B0604020202020204" pitchFamily="34" charset="0"/>
              <a:buChar char="•"/>
            </a:pPr>
            <a:r>
              <a:rPr lang="es-EC" dirty="0">
                <a:solidFill>
                  <a:schemeClr val="bg1"/>
                </a:solidFill>
              </a:rPr>
              <a:t>Certificado de Conformidad de Producto según el esquema de certificación 1b (lote de producción) establecido en la NTE INEN-ISO/IEC 17067</a:t>
            </a:r>
          </a:p>
          <a:p>
            <a:pPr marL="914400" lvl="1" indent="-457200">
              <a:buFont typeface="+mj-lt"/>
              <a:buAutoNum type="alphaLcParenR"/>
            </a:pPr>
            <a:r>
              <a:rPr lang="es-EC" dirty="0">
                <a:solidFill>
                  <a:schemeClr val="bg1"/>
                </a:solidFill>
              </a:rPr>
              <a:t>Emitido por organismo certificador de producto acreditado y reconocido por el Servicio de Acraditación Ecuatoriano (SAE) u Organismo de certificación designado conforme lo establece la ley del Sistema Ecuatoriano de Calidad</a:t>
            </a:r>
          </a:p>
          <a:p>
            <a:pPr marL="914400" lvl="1" indent="-457200">
              <a:buFont typeface="+mj-lt"/>
              <a:buAutoNum type="alphaLcParenR"/>
            </a:pPr>
            <a:r>
              <a:rPr lang="es-EC" dirty="0">
                <a:solidFill>
                  <a:schemeClr val="bg1"/>
                </a:solidFill>
              </a:rPr>
              <a:t>Productos fabricados a nivel nacional, emitido por un organismo de certificación de producto acreditado en el SAE o designado conforme el Sistema Ecuatoriano de Calidad</a:t>
            </a:r>
          </a:p>
          <a:p>
            <a:pPr lvl="1"/>
            <a:endParaRPr lang="es-EC" dirty="0">
              <a:solidFill>
                <a:schemeClr val="bg1"/>
              </a:solidFill>
            </a:endParaRPr>
          </a:p>
          <a:p>
            <a:pPr marL="342900" indent="-342900" algn="l">
              <a:buFont typeface="Arial" panose="020B0604020202020204" pitchFamily="34" charset="0"/>
              <a:buChar char="•"/>
            </a:pPr>
            <a:r>
              <a:rPr lang="es-EC" dirty="0">
                <a:solidFill>
                  <a:schemeClr val="bg1"/>
                </a:solidFill>
              </a:rPr>
              <a:t>Ensayos de Laboratorio</a:t>
            </a:r>
          </a:p>
          <a:p>
            <a:pPr marL="800100" lvl="1" indent="-342900">
              <a:buFont typeface="Arial" panose="020B0604020202020204" pitchFamily="34" charset="0"/>
              <a:buChar char="•"/>
            </a:pPr>
            <a:r>
              <a:rPr lang="es-EC" dirty="0">
                <a:solidFill>
                  <a:schemeClr val="bg1"/>
                </a:solidFill>
              </a:rPr>
              <a:t>Emitidos por  un laboratorio acreditrado, reconocida por el SAE, o</a:t>
            </a:r>
          </a:p>
          <a:p>
            <a:pPr marL="800100" lvl="1" indent="-342900">
              <a:buFont typeface="Arial" panose="020B0604020202020204" pitchFamily="34" charset="0"/>
              <a:buChar char="•"/>
            </a:pPr>
            <a:r>
              <a:rPr lang="es-EC" dirty="0">
                <a:solidFill>
                  <a:schemeClr val="bg1"/>
                </a:solidFill>
              </a:rPr>
              <a:t>Por un laboratorio de ensayos evaluado por el organismo de certificación de producto acreditado (en este caso se debe adjuntar el informe de evaluación de acuerdo on la norma NTE INEN ISO/IEC 17025, mismo que no debe sobrepasar 12 meses a la fecha de presentación</a:t>
            </a:r>
          </a:p>
          <a:p>
            <a:pPr marL="342900" indent="-342900" algn="l">
              <a:buFont typeface="Arial" panose="020B0604020202020204" pitchFamily="34" charset="0"/>
              <a:buChar char="•"/>
            </a:pPr>
            <a:r>
              <a:rPr lang="es-EC" dirty="0">
                <a:solidFill>
                  <a:schemeClr val="bg1"/>
                </a:solidFill>
              </a:rPr>
              <a:t>Reporte del Inspección, con la evidencia de cumplimiento de los requisitos de rotulado. </a:t>
            </a:r>
          </a:p>
          <a:p>
            <a:pPr marL="800100" lvl="1" indent="-342900">
              <a:buFont typeface="Arial" panose="020B0604020202020204" pitchFamily="34" charset="0"/>
              <a:buChar char="•"/>
            </a:pPr>
            <a:r>
              <a:rPr lang="es-EC" dirty="0">
                <a:solidFill>
                  <a:schemeClr val="bg1"/>
                </a:solidFill>
              </a:rPr>
              <a:t>Emitido por el organismo de insepcción</a:t>
            </a:r>
          </a:p>
          <a:p>
            <a:pPr marL="342900" indent="-342900" algn="l">
              <a:buFont typeface="Arial" panose="020B0604020202020204" pitchFamily="34" charset="0"/>
              <a:buChar char="•"/>
            </a:pPr>
            <a:endParaRPr lang="es-EC" dirty="0">
              <a:solidFill>
                <a:srgbClr val="0B0C0D"/>
              </a:solidFill>
            </a:endParaRPr>
          </a:p>
          <a:p>
            <a:pPr marL="342900" indent="-342900" algn="l">
              <a:buFont typeface="Arial" panose="020B0604020202020204" pitchFamily="34" charset="0"/>
              <a:buChar char="•"/>
            </a:pPr>
            <a:endParaRPr lang="es-EC" dirty="0">
              <a:solidFill>
                <a:srgbClr val="0B0C0D"/>
              </a:solidFill>
            </a:endParaRPr>
          </a:p>
          <a:p>
            <a:pPr marL="800100" lvl="1" indent="-342900">
              <a:buFont typeface="Arial" panose="020B0604020202020204" pitchFamily="34" charset="0"/>
              <a:buChar char="•"/>
            </a:pPr>
            <a:endParaRPr lang="es-EC" dirty="0"/>
          </a:p>
          <a:p>
            <a:pPr marL="342900" indent="-342900" algn="l">
              <a:buFont typeface="Arial" panose="020B0604020202020204" pitchFamily="34" charset="0"/>
              <a:buChar char="•"/>
            </a:pPr>
            <a:endParaRPr lang="es-EC" dirty="0"/>
          </a:p>
        </p:txBody>
      </p:sp>
      <p:pic>
        <p:nvPicPr>
          <p:cNvPr id="6" name="Imagen 5">
            <a:extLst>
              <a:ext uri="{FF2B5EF4-FFF2-40B4-BE49-F238E27FC236}">
                <a16:creationId xmlns:a16="http://schemas.microsoft.com/office/drawing/2014/main" id="{DD2A9D6E-94AE-4AF7-8A28-EE4287517B34}"/>
              </a:ext>
            </a:extLst>
          </p:cNvPr>
          <p:cNvPicPr>
            <a:picLocks noChangeAspect="1"/>
          </p:cNvPicPr>
          <p:nvPr/>
        </p:nvPicPr>
        <p:blipFill rotWithShape="1">
          <a:blip r:embed="rId2">
            <a:biLevel thresh="25000"/>
            <a:alphaModFix/>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rcRect l="-2" t="1" r="-4074" b="-5099"/>
          <a:stretch/>
        </p:blipFill>
        <p:spPr>
          <a:xfrm>
            <a:off x="204892" y="6128444"/>
            <a:ext cx="1764585" cy="435265"/>
          </a:xfrm>
          <a:prstGeom prst="rect">
            <a:avLst/>
          </a:prstGeom>
        </p:spPr>
      </p:pic>
    </p:spTree>
    <p:extLst>
      <p:ext uri="{BB962C8B-B14F-4D97-AF65-F5344CB8AC3E}">
        <p14:creationId xmlns:p14="http://schemas.microsoft.com/office/powerpoint/2010/main" val="4222563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1A1DE5-08BA-462C-9D59-BE57D06C2DC4}"/>
              </a:ext>
            </a:extLst>
          </p:cNvPr>
          <p:cNvSpPr>
            <a:spLocks noGrp="1"/>
          </p:cNvSpPr>
          <p:nvPr>
            <p:ph type="title"/>
          </p:nvPr>
        </p:nvSpPr>
        <p:spPr>
          <a:xfrm>
            <a:off x="765025" y="232414"/>
            <a:ext cx="9612971" cy="1655380"/>
          </a:xfrm>
        </p:spPr>
        <p:txBody>
          <a:bodyPr>
            <a:normAutofit/>
          </a:bodyPr>
          <a:lstStyle/>
          <a:p>
            <a:pPr algn="ctr"/>
            <a:r>
              <a:rPr lang="es-EC" sz="4400" b="1" dirty="0">
                <a:solidFill>
                  <a:schemeClr val="bg1"/>
                </a:solidFill>
              </a:rPr>
              <a:t>Normas internacionales para la evaluacion de plomo y cadmio</a:t>
            </a:r>
          </a:p>
        </p:txBody>
      </p:sp>
      <p:sp>
        <p:nvSpPr>
          <p:cNvPr id="7" name="Rectángulo 6">
            <a:extLst>
              <a:ext uri="{FF2B5EF4-FFF2-40B4-BE49-F238E27FC236}">
                <a16:creationId xmlns:a16="http://schemas.microsoft.com/office/drawing/2014/main" id="{E115FEBE-1BDD-9244-AC7C-8FB4A97391F9}"/>
              </a:ext>
            </a:extLst>
          </p:cNvPr>
          <p:cNvSpPr/>
          <p:nvPr/>
        </p:nvSpPr>
        <p:spPr>
          <a:xfrm>
            <a:off x="381567" y="1887793"/>
            <a:ext cx="10443750" cy="3937819"/>
          </a:xfrm>
          <a:prstGeom prst="rect">
            <a:avLst/>
          </a:prstGeom>
        </p:spPr>
        <p:txBody>
          <a:bodyPr/>
          <a:lstStyle/>
          <a:p>
            <a:pPr lvl="0"/>
            <a:endParaRPr lang="es-EC" sz="1600" dirty="0">
              <a:solidFill>
                <a:sysClr val="windowText" lastClr="000000"/>
              </a:solidFill>
            </a:endParaRPr>
          </a:p>
          <a:p>
            <a:pPr lvl="1">
              <a:buChar char="•"/>
            </a:pPr>
            <a:r>
              <a:rPr lang="es-EC" sz="1600" dirty="0">
                <a:solidFill>
                  <a:schemeClr val="bg1"/>
                </a:solidFill>
              </a:rPr>
              <a:t>ISO 6486-1: Ceramic ware, glass-ceramic ware and glass dinnerware in contact with food – Release of lead and cadmium – Part 1: Test Method.</a:t>
            </a:r>
          </a:p>
          <a:p>
            <a:pPr lvl="1">
              <a:buChar char="•"/>
            </a:pPr>
            <a:r>
              <a:rPr lang="es-EC" sz="1600" dirty="0">
                <a:solidFill>
                  <a:schemeClr val="bg1"/>
                </a:solidFill>
              </a:rPr>
              <a:t>ISO 6486-2: Ceramic ware, glass-ceramic ware and glass dinnerware in contact with food – Release of lead and cadmium – Part 2: Permissible limits.  </a:t>
            </a:r>
          </a:p>
          <a:p>
            <a:pPr lvl="1">
              <a:buChar char="•"/>
            </a:pPr>
            <a:r>
              <a:rPr lang="es-EC" sz="1600" cap="all" dirty="0">
                <a:solidFill>
                  <a:schemeClr val="bg1"/>
                </a:solidFill>
              </a:rPr>
              <a:t>ISO 7086-1 </a:t>
            </a:r>
            <a:r>
              <a:rPr lang="es-EC" sz="1600" dirty="0">
                <a:solidFill>
                  <a:schemeClr val="bg1"/>
                </a:solidFill>
              </a:rPr>
              <a:t>Glass hollowware in contact with food — Release of lead and cadmium — Part 1: Test method</a:t>
            </a:r>
          </a:p>
          <a:p>
            <a:pPr lvl="1">
              <a:buFontTx/>
              <a:buChar char="•"/>
            </a:pPr>
            <a:r>
              <a:rPr lang="es-EC" sz="1600" cap="all" dirty="0">
                <a:solidFill>
                  <a:schemeClr val="bg1"/>
                </a:solidFill>
              </a:rPr>
              <a:t>ISO 7086-2 </a:t>
            </a:r>
            <a:r>
              <a:rPr lang="es-EC" sz="1600" dirty="0">
                <a:solidFill>
                  <a:schemeClr val="bg1"/>
                </a:solidFill>
              </a:rPr>
              <a:t>Glass hollowware in contact with food — Release of lead and cadmium — Part 1: Permissible limits. </a:t>
            </a:r>
          </a:p>
          <a:p>
            <a:pPr lvl="1">
              <a:buFontTx/>
              <a:buChar char="•"/>
            </a:pPr>
            <a:endParaRPr lang="es-EC" sz="1600" dirty="0">
              <a:solidFill>
                <a:schemeClr val="bg1"/>
              </a:solidFill>
            </a:endParaRPr>
          </a:p>
          <a:p>
            <a:pPr lvl="1">
              <a:buChar char="•"/>
            </a:pPr>
            <a:r>
              <a:rPr lang="es-EC" sz="1600" i="1" dirty="0">
                <a:solidFill>
                  <a:schemeClr val="bg1"/>
                </a:solidFill>
              </a:rPr>
              <a:t>ISO 6486-1: Artículos de cerámica, artículos de cerámica de vidrio y vajillas de vidrio en contacto con alimentos. Liberación de plomo y cadmio. Parte 1: Método de prueba.</a:t>
            </a:r>
          </a:p>
          <a:p>
            <a:pPr lvl="1">
              <a:buChar char="•"/>
            </a:pPr>
            <a:r>
              <a:rPr lang="es-EC" sz="1600" i="1" dirty="0">
                <a:solidFill>
                  <a:schemeClr val="bg1"/>
                </a:solidFill>
              </a:rPr>
              <a:t>ISO 6486-2: Artículos de cerámica, artículos de cerámica de vidrio y vajillas de vidrio en contacto con alimentos. Liberación de plomo y cadmio. Parte 2: Límites permisibles.</a:t>
            </a:r>
          </a:p>
          <a:p>
            <a:pPr lvl="1">
              <a:buFontTx/>
              <a:buChar char="•"/>
            </a:pPr>
            <a:r>
              <a:rPr lang="es-EC" sz="1600" dirty="0">
                <a:solidFill>
                  <a:schemeClr val="bg1"/>
                </a:solidFill>
              </a:rPr>
              <a:t>ISO 7086-1, Recipientes de vidrio en contacto con alimentos. Liberación de plomo y cadmio - Parte 1: Método de ensayo. </a:t>
            </a:r>
          </a:p>
          <a:p>
            <a:pPr lvl="1">
              <a:buFontTx/>
              <a:buChar char="•"/>
            </a:pPr>
            <a:r>
              <a:rPr lang="es-EC" sz="1600" dirty="0">
                <a:solidFill>
                  <a:schemeClr val="bg1"/>
                </a:solidFill>
              </a:rPr>
              <a:t>ISO 7086-2, Recipientes de vidrio en contacto con alimentos. Liberación de plomo y cadmio - Parte 2: Límites permisibles. </a:t>
            </a:r>
            <a:br>
              <a:rPr lang="es-EC" sz="1600" dirty="0">
                <a:solidFill>
                  <a:schemeClr val="accent1"/>
                </a:solidFill>
              </a:rPr>
            </a:br>
            <a:endParaRPr lang="es-EC" sz="1600" dirty="0">
              <a:solidFill>
                <a:schemeClr val="accent1"/>
              </a:solidFill>
            </a:endParaRPr>
          </a:p>
        </p:txBody>
      </p:sp>
      <p:pic>
        <p:nvPicPr>
          <p:cNvPr id="6" name="Imagen 5">
            <a:extLst>
              <a:ext uri="{FF2B5EF4-FFF2-40B4-BE49-F238E27FC236}">
                <a16:creationId xmlns:a16="http://schemas.microsoft.com/office/drawing/2014/main" id="{77629F0B-0794-438D-82E8-3F36DB69A523}"/>
              </a:ext>
            </a:extLst>
          </p:cNvPr>
          <p:cNvPicPr>
            <a:picLocks noChangeAspect="1"/>
          </p:cNvPicPr>
          <p:nvPr/>
        </p:nvPicPr>
        <p:blipFill rotWithShape="1">
          <a:blip r:embed="rId3">
            <a:biLevel thresh="25000"/>
            <a:alphaModFix/>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rcRect l="-2" t="1" r="-4074" b="-5099"/>
          <a:stretch/>
        </p:blipFill>
        <p:spPr>
          <a:xfrm>
            <a:off x="204894" y="5959866"/>
            <a:ext cx="1891192" cy="466494"/>
          </a:xfrm>
          <a:prstGeom prst="rect">
            <a:avLst/>
          </a:prstGeom>
        </p:spPr>
      </p:pic>
    </p:spTree>
    <p:extLst>
      <p:ext uri="{BB962C8B-B14F-4D97-AF65-F5344CB8AC3E}">
        <p14:creationId xmlns:p14="http://schemas.microsoft.com/office/powerpoint/2010/main" val="2865731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1A1DE5-08BA-462C-9D59-BE57D06C2DC4}"/>
              </a:ext>
            </a:extLst>
          </p:cNvPr>
          <p:cNvSpPr>
            <a:spLocks noGrp="1"/>
          </p:cNvSpPr>
          <p:nvPr>
            <p:ph type="title"/>
          </p:nvPr>
        </p:nvSpPr>
        <p:spPr>
          <a:xfrm>
            <a:off x="765025" y="232414"/>
            <a:ext cx="9612971" cy="1655380"/>
          </a:xfrm>
        </p:spPr>
        <p:txBody>
          <a:bodyPr>
            <a:normAutofit fontScale="90000"/>
          </a:bodyPr>
          <a:lstStyle/>
          <a:p>
            <a:pPr algn="ctr"/>
            <a:r>
              <a:rPr lang="es-EC" sz="4400" b="1" dirty="0">
                <a:solidFill>
                  <a:schemeClr val="bg1"/>
                </a:solidFill>
              </a:rPr>
              <a:t>LÍMITES PERMISIBLES PARA LIBERACIÓN DE PLOMO Y CADMIO // NUMERO DE MUESTRAS POR ENSAYO</a:t>
            </a:r>
          </a:p>
        </p:txBody>
      </p:sp>
      <p:pic>
        <p:nvPicPr>
          <p:cNvPr id="4" name="Imagen 3">
            <a:extLst>
              <a:ext uri="{FF2B5EF4-FFF2-40B4-BE49-F238E27FC236}">
                <a16:creationId xmlns:a16="http://schemas.microsoft.com/office/drawing/2014/main" id="{0CD80B2A-DABF-9045-A38C-938FC7AA5780}"/>
              </a:ext>
            </a:extLst>
          </p:cNvPr>
          <p:cNvPicPr>
            <a:picLocks noChangeAspect="1"/>
          </p:cNvPicPr>
          <p:nvPr/>
        </p:nvPicPr>
        <p:blipFill>
          <a:blip r:embed="rId3"/>
          <a:stretch>
            <a:fillRect/>
          </a:stretch>
        </p:blipFill>
        <p:spPr>
          <a:xfrm>
            <a:off x="1718754" y="1809750"/>
            <a:ext cx="8724899" cy="4331065"/>
          </a:xfrm>
          <a:prstGeom prst="rect">
            <a:avLst/>
          </a:prstGeom>
          <a:ln>
            <a:solidFill>
              <a:schemeClr val="accent6"/>
            </a:solidFill>
          </a:ln>
        </p:spPr>
      </p:pic>
      <p:sp>
        <p:nvSpPr>
          <p:cNvPr id="6" name="Rectángulo 5">
            <a:extLst>
              <a:ext uri="{FF2B5EF4-FFF2-40B4-BE49-F238E27FC236}">
                <a16:creationId xmlns:a16="http://schemas.microsoft.com/office/drawing/2014/main" id="{C91AF489-5BAC-0B49-918C-F2EAFE357C45}"/>
              </a:ext>
            </a:extLst>
          </p:cNvPr>
          <p:cNvSpPr/>
          <p:nvPr/>
        </p:nvSpPr>
        <p:spPr>
          <a:xfrm>
            <a:off x="1848312" y="5562600"/>
            <a:ext cx="8529684" cy="3047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Rectángulo 7">
            <a:extLst>
              <a:ext uri="{FF2B5EF4-FFF2-40B4-BE49-F238E27FC236}">
                <a16:creationId xmlns:a16="http://schemas.microsoft.com/office/drawing/2014/main" id="{DEFE7203-9BE4-124F-AD89-79ED9CA804C8}"/>
              </a:ext>
            </a:extLst>
          </p:cNvPr>
          <p:cNvSpPr/>
          <p:nvPr/>
        </p:nvSpPr>
        <p:spPr>
          <a:xfrm>
            <a:off x="4381500" y="2431474"/>
            <a:ext cx="895350" cy="31311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pic>
        <p:nvPicPr>
          <p:cNvPr id="7" name="Imagen 6">
            <a:extLst>
              <a:ext uri="{FF2B5EF4-FFF2-40B4-BE49-F238E27FC236}">
                <a16:creationId xmlns:a16="http://schemas.microsoft.com/office/drawing/2014/main" id="{CDE2956A-3562-44A8-A4B2-95DD55963446}"/>
              </a:ext>
            </a:extLst>
          </p:cNvPr>
          <p:cNvPicPr>
            <a:picLocks noChangeAspect="1"/>
          </p:cNvPicPr>
          <p:nvPr/>
        </p:nvPicPr>
        <p:blipFill rotWithShape="1">
          <a:blip r:embed="rId4">
            <a:biLevel thresh="25000"/>
            <a:alphaModFix/>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Lst>
          </a:blip>
          <a:srcRect l="-2" t="1" r="-4074" b="-5099"/>
          <a:stretch/>
        </p:blipFill>
        <p:spPr>
          <a:xfrm>
            <a:off x="302100" y="6210856"/>
            <a:ext cx="1686889" cy="416100"/>
          </a:xfrm>
          <a:prstGeom prst="rect">
            <a:avLst/>
          </a:prstGeom>
        </p:spPr>
      </p:pic>
    </p:spTree>
    <p:extLst>
      <p:ext uri="{BB962C8B-B14F-4D97-AF65-F5344CB8AC3E}">
        <p14:creationId xmlns:p14="http://schemas.microsoft.com/office/powerpoint/2010/main" val="6379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1A1DE5-08BA-462C-9D59-BE57D06C2DC4}"/>
              </a:ext>
            </a:extLst>
          </p:cNvPr>
          <p:cNvSpPr>
            <a:spLocks noGrp="1"/>
          </p:cNvSpPr>
          <p:nvPr>
            <p:ph type="title"/>
          </p:nvPr>
        </p:nvSpPr>
        <p:spPr>
          <a:xfrm>
            <a:off x="1097919" y="-17206"/>
            <a:ext cx="9612971" cy="1655380"/>
          </a:xfrm>
        </p:spPr>
        <p:txBody>
          <a:bodyPr>
            <a:normAutofit fontScale="90000"/>
          </a:bodyPr>
          <a:lstStyle/>
          <a:p>
            <a:pPr algn="ctr"/>
            <a:r>
              <a:rPr lang="es-MX" sz="4000" b="1" dirty="0">
                <a:solidFill>
                  <a:schemeClr val="bg1"/>
                </a:solidFill>
              </a:rPr>
              <a:t>Tabla de los limites permisibles para recipientes de vidrio, destinados a estar en contacto con alimentos</a:t>
            </a:r>
            <a:endParaRPr lang="es-EC" sz="4000" b="1" dirty="0">
              <a:solidFill>
                <a:schemeClr val="bg1"/>
              </a:solidFill>
            </a:endParaRPr>
          </a:p>
        </p:txBody>
      </p:sp>
      <p:pic>
        <p:nvPicPr>
          <p:cNvPr id="7" name="Imagen 6">
            <a:extLst>
              <a:ext uri="{FF2B5EF4-FFF2-40B4-BE49-F238E27FC236}">
                <a16:creationId xmlns:a16="http://schemas.microsoft.com/office/drawing/2014/main" id="{CDE2956A-3562-44A8-A4B2-95DD55963446}"/>
              </a:ext>
            </a:extLst>
          </p:cNvPr>
          <p:cNvPicPr>
            <a:picLocks noChangeAspect="1"/>
          </p:cNvPicPr>
          <p:nvPr/>
        </p:nvPicPr>
        <p:blipFill rotWithShape="1">
          <a:blip r:embed="rId3">
            <a:biLevel thresh="25000"/>
            <a:alphaModFix/>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rcRect l="-2" t="1" r="-4074" b="-5099"/>
          <a:stretch/>
        </p:blipFill>
        <p:spPr>
          <a:xfrm>
            <a:off x="302100" y="6210856"/>
            <a:ext cx="1686889" cy="416100"/>
          </a:xfrm>
          <a:prstGeom prst="rect">
            <a:avLst/>
          </a:prstGeom>
        </p:spPr>
      </p:pic>
      <p:pic>
        <p:nvPicPr>
          <p:cNvPr id="5" name="Imagen 4">
            <a:extLst>
              <a:ext uri="{FF2B5EF4-FFF2-40B4-BE49-F238E27FC236}">
                <a16:creationId xmlns:a16="http://schemas.microsoft.com/office/drawing/2014/main" id="{A2C048F4-9443-4972-8717-30ACC48FB9C4}"/>
              </a:ext>
            </a:extLst>
          </p:cNvPr>
          <p:cNvPicPr>
            <a:picLocks noChangeAspect="1"/>
          </p:cNvPicPr>
          <p:nvPr/>
        </p:nvPicPr>
        <p:blipFill>
          <a:blip r:embed="rId5"/>
          <a:stretch>
            <a:fillRect/>
          </a:stretch>
        </p:blipFill>
        <p:spPr>
          <a:xfrm>
            <a:off x="168199" y="2202875"/>
            <a:ext cx="11685875" cy="3233240"/>
          </a:xfrm>
          <a:prstGeom prst="rect">
            <a:avLst/>
          </a:prstGeom>
        </p:spPr>
      </p:pic>
      <p:sp>
        <p:nvSpPr>
          <p:cNvPr id="11" name="Rectángulo 10">
            <a:extLst>
              <a:ext uri="{FF2B5EF4-FFF2-40B4-BE49-F238E27FC236}">
                <a16:creationId xmlns:a16="http://schemas.microsoft.com/office/drawing/2014/main" id="{B47B540A-0959-44D2-ADB5-AB0B1509C594}"/>
              </a:ext>
            </a:extLst>
          </p:cNvPr>
          <p:cNvSpPr/>
          <p:nvPr/>
        </p:nvSpPr>
        <p:spPr>
          <a:xfrm>
            <a:off x="2838450" y="2202875"/>
            <a:ext cx="990600" cy="2616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a:extLst>
              <a:ext uri="{FF2B5EF4-FFF2-40B4-BE49-F238E27FC236}">
                <a16:creationId xmlns:a16="http://schemas.microsoft.com/office/drawing/2014/main" id="{A06B55F4-5F45-4C74-937D-6714C755CB6A}"/>
              </a:ext>
            </a:extLst>
          </p:cNvPr>
          <p:cNvSpPr/>
          <p:nvPr/>
        </p:nvSpPr>
        <p:spPr>
          <a:xfrm>
            <a:off x="168199" y="4819650"/>
            <a:ext cx="11685875" cy="419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79924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C8A53F-B859-4845-A5A4-BED0371DD0B5}"/>
              </a:ext>
            </a:extLst>
          </p:cNvPr>
          <p:cNvSpPr>
            <a:spLocks noGrp="1"/>
          </p:cNvSpPr>
          <p:nvPr>
            <p:ph type="title"/>
          </p:nvPr>
        </p:nvSpPr>
        <p:spPr>
          <a:xfrm>
            <a:off x="44244" y="43186"/>
            <a:ext cx="12147756" cy="667165"/>
          </a:xfrm>
        </p:spPr>
        <p:txBody>
          <a:bodyPr>
            <a:noAutofit/>
          </a:bodyPr>
          <a:lstStyle/>
          <a:p>
            <a:pPr algn="ctr"/>
            <a:r>
              <a:rPr lang="es-EC" sz="3200" dirty="0">
                <a:solidFill>
                  <a:schemeClr val="bg1"/>
                </a:solidFill>
              </a:rPr>
              <a:t>Numero de ENSAYOS PARA EVALUAR LA CONFORMIDAD</a:t>
            </a:r>
          </a:p>
        </p:txBody>
      </p:sp>
      <p:sp>
        <p:nvSpPr>
          <p:cNvPr id="14" name="Título 1">
            <a:extLst>
              <a:ext uri="{FF2B5EF4-FFF2-40B4-BE49-F238E27FC236}">
                <a16:creationId xmlns:a16="http://schemas.microsoft.com/office/drawing/2014/main" id="{6FAEE742-0CBD-8D4C-AD22-99249F4F03EA}"/>
              </a:ext>
            </a:extLst>
          </p:cNvPr>
          <p:cNvSpPr txBox="1">
            <a:spLocks/>
          </p:cNvSpPr>
          <p:nvPr/>
        </p:nvSpPr>
        <p:spPr>
          <a:xfrm>
            <a:off x="6460900" y="4772695"/>
            <a:ext cx="2938916" cy="899648"/>
          </a:xfrm>
          <a:prstGeom prst="rect">
            <a:avLst/>
          </a:prstGeom>
        </p:spPr>
        <p:txBody>
          <a:bodyPr vert="horz" lIns="91440" tIns="45720" rIns="91440" bIns="45720" rtlCol="0" anchor="b">
            <a:normAutofit fontScale="90000" lnSpcReduction="10000"/>
          </a:bodyPr>
          <a:lstStyle>
            <a:lvl1pPr algn="r" defTabSz="914400" rtl="0" eaLnBrk="1" latinLnBrk="0" hangingPunct="1">
              <a:lnSpc>
                <a:spcPct val="89000"/>
              </a:lnSpc>
              <a:spcBef>
                <a:spcPct val="0"/>
              </a:spcBef>
              <a:buNone/>
              <a:defRPr sz="7200" kern="1200" cap="all" baseline="0">
                <a:solidFill>
                  <a:schemeClr val="accent1"/>
                </a:solidFill>
                <a:latin typeface="+mj-lt"/>
                <a:ea typeface="+mj-ea"/>
                <a:cs typeface="+mj-cs"/>
              </a:defRPr>
            </a:lvl1pPr>
          </a:lstStyle>
          <a:p>
            <a:pPr algn="ctr"/>
            <a:r>
              <a:rPr lang="es-EC" sz="3600" dirty="0">
                <a:solidFill>
                  <a:schemeClr val="bg1"/>
                </a:solidFill>
              </a:rPr>
              <a:t>4 UNIDADES</a:t>
            </a:r>
          </a:p>
          <a:p>
            <a:pPr algn="ctr"/>
            <a:r>
              <a:rPr lang="es-EC" sz="3600" dirty="0">
                <a:solidFill>
                  <a:schemeClr val="bg1"/>
                </a:solidFill>
              </a:rPr>
              <a:t> POR FORMA </a:t>
            </a:r>
          </a:p>
        </p:txBody>
      </p:sp>
      <p:sp>
        <p:nvSpPr>
          <p:cNvPr id="5" name="Flecha derecha 4">
            <a:extLst>
              <a:ext uri="{FF2B5EF4-FFF2-40B4-BE49-F238E27FC236}">
                <a16:creationId xmlns:a16="http://schemas.microsoft.com/office/drawing/2014/main" id="{5D354C67-8BBC-FA4F-AEEF-5A1266F561AF}"/>
              </a:ext>
            </a:extLst>
          </p:cNvPr>
          <p:cNvSpPr/>
          <p:nvPr/>
        </p:nvSpPr>
        <p:spPr>
          <a:xfrm>
            <a:off x="5496788" y="1779202"/>
            <a:ext cx="908577" cy="762399"/>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Título 1">
            <a:extLst>
              <a:ext uri="{FF2B5EF4-FFF2-40B4-BE49-F238E27FC236}">
                <a16:creationId xmlns:a16="http://schemas.microsoft.com/office/drawing/2014/main" id="{8A3F9BF4-09BC-204A-A2F8-22DF55403FD5}"/>
              </a:ext>
            </a:extLst>
          </p:cNvPr>
          <p:cNvSpPr txBox="1">
            <a:spLocks/>
          </p:cNvSpPr>
          <p:nvPr/>
        </p:nvSpPr>
        <p:spPr>
          <a:xfrm>
            <a:off x="5496788" y="3944034"/>
            <a:ext cx="5648455" cy="667165"/>
          </a:xfrm>
          <a:prstGeom prst="rect">
            <a:avLst/>
          </a:prstGeom>
        </p:spPr>
        <p:txBody>
          <a:bodyPr vert="horz" lIns="91440" tIns="45720" rIns="91440" bIns="45720" rtlCol="0" anchor="b">
            <a:normAutofit fontScale="97500"/>
          </a:bodyPr>
          <a:lstStyle>
            <a:lvl1pPr algn="r" defTabSz="914400" rtl="0" eaLnBrk="1" latinLnBrk="0" hangingPunct="1">
              <a:lnSpc>
                <a:spcPct val="89000"/>
              </a:lnSpc>
              <a:spcBef>
                <a:spcPct val="0"/>
              </a:spcBef>
              <a:buNone/>
              <a:defRPr sz="7200" kern="1200" cap="all" baseline="0">
                <a:solidFill>
                  <a:schemeClr val="accent1"/>
                </a:solidFill>
                <a:latin typeface="+mj-lt"/>
                <a:ea typeface="+mj-ea"/>
                <a:cs typeface="+mj-cs"/>
              </a:defRPr>
            </a:lvl1pPr>
          </a:lstStyle>
          <a:p>
            <a:pPr algn="ctr"/>
            <a:r>
              <a:rPr lang="es-EC" sz="1600" dirty="0">
                <a:solidFill>
                  <a:schemeClr val="bg1"/>
                </a:solidFill>
              </a:rPr>
              <a:t>Para realizar los ensayos, necesitamos remitir al laboratorio acreditado una muestra de: </a:t>
            </a:r>
          </a:p>
        </p:txBody>
      </p:sp>
      <p:pic>
        <p:nvPicPr>
          <p:cNvPr id="9" name="Imagen 8" descr="IMG20190831103906">
            <a:extLst>
              <a:ext uri="{FF2B5EF4-FFF2-40B4-BE49-F238E27FC236}">
                <a16:creationId xmlns:a16="http://schemas.microsoft.com/office/drawing/2014/main" id="{6A0D46F1-B5EC-684E-B16A-35D21609044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6865" y="948713"/>
            <a:ext cx="5007480" cy="3522508"/>
          </a:xfrm>
          <a:prstGeom prst="rect">
            <a:avLst/>
          </a:prstGeom>
          <a:noFill/>
          <a:ln>
            <a:solidFill>
              <a:schemeClr val="accent6"/>
            </a:solidFill>
          </a:ln>
        </p:spPr>
      </p:pic>
      <p:pic>
        <p:nvPicPr>
          <p:cNvPr id="6" name="Imagen 5">
            <a:extLst>
              <a:ext uri="{FF2B5EF4-FFF2-40B4-BE49-F238E27FC236}">
                <a16:creationId xmlns:a16="http://schemas.microsoft.com/office/drawing/2014/main" id="{B047D229-865D-A647-B51E-CD9D2588621A}"/>
              </a:ext>
            </a:extLst>
          </p:cNvPr>
          <p:cNvPicPr>
            <a:picLocks noChangeAspect="1"/>
          </p:cNvPicPr>
          <p:nvPr/>
        </p:nvPicPr>
        <p:blipFill>
          <a:blip r:embed="rId4"/>
          <a:stretch>
            <a:fillRect/>
          </a:stretch>
        </p:blipFill>
        <p:spPr>
          <a:xfrm>
            <a:off x="6577808" y="982662"/>
            <a:ext cx="2705100" cy="2387600"/>
          </a:xfrm>
          <a:prstGeom prst="rect">
            <a:avLst/>
          </a:prstGeom>
          <a:ln>
            <a:solidFill>
              <a:schemeClr val="accent6"/>
            </a:solidFill>
          </a:ln>
        </p:spPr>
      </p:pic>
      <p:pic>
        <p:nvPicPr>
          <p:cNvPr id="10" name="Imagen 9">
            <a:extLst>
              <a:ext uri="{FF2B5EF4-FFF2-40B4-BE49-F238E27FC236}">
                <a16:creationId xmlns:a16="http://schemas.microsoft.com/office/drawing/2014/main" id="{1EC0F6B4-2DFD-4B4A-A640-FBEE5D657FCA}"/>
              </a:ext>
            </a:extLst>
          </p:cNvPr>
          <p:cNvPicPr>
            <a:picLocks noChangeAspect="1"/>
          </p:cNvPicPr>
          <p:nvPr/>
        </p:nvPicPr>
        <p:blipFill rotWithShape="1">
          <a:blip r:embed="rId5">
            <a:biLevel thresh="25000"/>
            <a:alphaModFix/>
            <a:extLst>
              <a:ext uri="{BEBA8EAE-BF5A-486C-A8C5-ECC9F3942E4B}">
                <a14:imgProps xmlns:a14="http://schemas.microsoft.com/office/drawing/2010/main">
                  <a14:imgLayer r:embed="rId6">
                    <a14:imgEffect>
                      <a14:sharpenSoften amount="50000"/>
                    </a14:imgEffect>
                    <a14:imgEffect>
                      <a14:brightnessContrast bright="-40000" contrast="-40000"/>
                    </a14:imgEffect>
                  </a14:imgLayer>
                </a14:imgProps>
              </a:ext>
            </a:extLst>
          </a:blip>
          <a:srcRect l="-2" t="1" r="-4074" b="-5099"/>
          <a:stretch/>
        </p:blipFill>
        <p:spPr>
          <a:xfrm>
            <a:off x="204894" y="5970211"/>
            <a:ext cx="1834922" cy="452615"/>
          </a:xfrm>
          <a:prstGeom prst="rect">
            <a:avLst/>
          </a:prstGeom>
        </p:spPr>
      </p:pic>
    </p:spTree>
    <p:extLst>
      <p:ext uri="{BB962C8B-B14F-4D97-AF65-F5344CB8AC3E}">
        <p14:creationId xmlns:p14="http://schemas.microsoft.com/office/powerpoint/2010/main" val="2125718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C8A53F-B859-4845-A5A4-BED0371DD0B5}"/>
              </a:ext>
            </a:extLst>
          </p:cNvPr>
          <p:cNvSpPr>
            <a:spLocks noGrp="1"/>
          </p:cNvSpPr>
          <p:nvPr>
            <p:ph type="title"/>
          </p:nvPr>
        </p:nvSpPr>
        <p:spPr>
          <a:xfrm>
            <a:off x="44244" y="43186"/>
            <a:ext cx="12147756" cy="667165"/>
          </a:xfrm>
        </p:spPr>
        <p:txBody>
          <a:bodyPr>
            <a:noAutofit/>
          </a:bodyPr>
          <a:lstStyle/>
          <a:p>
            <a:pPr algn="ctr"/>
            <a:r>
              <a:rPr lang="es-EC" sz="3200" dirty="0">
                <a:solidFill>
                  <a:schemeClr val="bg1"/>
                </a:solidFill>
              </a:rPr>
              <a:t>Ejemplo de toma de muestras:</a:t>
            </a:r>
          </a:p>
        </p:txBody>
      </p:sp>
      <p:sp>
        <p:nvSpPr>
          <p:cNvPr id="15" name="Título 1">
            <a:extLst>
              <a:ext uri="{FF2B5EF4-FFF2-40B4-BE49-F238E27FC236}">
                <a16:creationId xmlns:a16="http://schemas.microsoft.com/office/drawing/2014/main" id="{8A3F9BF4-09BC-204A-A2F8-22DF55403FD5}"/>
              </a:ext>
            </a:extLst>
          </p:cNvPr>
          <p:cNvSpPr txBox="1">
            <a:spLocks/>
          </p:cNvSpPr>
          <p:nvPr/>
        </p:nvSpPr>
        <p:spPr>
          <a:xfrm>
            <a:off x="3958536" y="1148847"/>
            <a:ext cx="6785664" cy="4413753"/>
          </a:xfrm>
          <a:prstGeom prst="rect">
            <a:avLst/>
          </a:prstGeom>
        </p:spPr>
        <p:txBody>
          <a:bodyPr vert="horz" lIns="91440" tIns="45720" rIns="91440" bIns="45720" rtlCol="0" anchor="b">
            <a:normAutofit fontScale="97500"/>
          </a:bodyPr>
          <a:lstStyle>
            <a:lvl1pPr algn="r" defTabSz="914400" rtl="0" eaLnBrk="1" latinLnBrk="0" hangingPunct="1">
              <a:lnSpc>
                <a:spcPct val="89000"/>
              </a:lnSpc>
              <a:spcBef>
                <a:spcPct val="0"/>
              </a:spcBef>
              <a:buNone/>
              <a:defRPr sz="7200" kern="1200" cap="all" baseline="0">
                <a:solidFill>
                  <a:schemeClr val="accent1"/>
                </a:solidFill>
                <a:latin typeface="+mj-lt"/>
                <a:ea typeface="+mj-ea"/>
                <a:cs typeface="+mj-cs"/>
              </a:defRPr>
            </a:lvl1pPr>
          </a:lstStyle>
          <a:p>
            <a:pPr algn="just"/>
            <a:r>
              <a:rPr lang="es-EC" sz="1800" b="1" dirty="0">
                <a:solidFill>
                  <a:schemeClr val="bg1"/>
                </a:solidFill>
              </a:rPr>
              <a:t>El siguiente item es un set, compuesto de 3 unidades:</a:t>
            </a:r>
          </a:p>
          <a:p>
            <a:pPr algn="just"/>
            <a:endParaRPr lang="es-EC" sz="1800" b="1" dirty="0">
              <a:solidFill>
                <a:schemeClr val="bg1"/>
              </a:solidFill>
            </a:endParaRPr>
          </a:p>
          <a:p>
            <a:pPr marL="342900" indent="-342900" algn="just">
              <a:buFont typeface="Arial" panose="020B0604020202020204" pitchFamily="34" charset="0"/>
              <a:buChar char="•"/>
            </a:pPr>
            <a:r>
              <a:rPr lang="es-EC" sz="1800" dirty="0">
                <a:solidFill>
                  <a:schemeClr val="bg1"/>
                </a:solidFill>
              </a:rPr>
              <a:t> para la toma de muestra primero debemos identificar el numero de formas (en donde interviene tamaño, diseño físico)</a:t>
            </a:r>
          </a:p>
          <a:p>
            <a:pPr marL="342900" indent="-342900" algn="just">
              <a:buFont typeface="Arial" panose="020B0604020202020204" pitchFamily="34" charset="0"/>
              <a:buChar char="•"/>
            </a:pPr>
            <a:r>
              <a:rPr lang="es-EC" sz="1800" dirty="0">
                <a:solidFill>
                  <a:schemeClr val="bg1"/>
                </a:solidFill>
              </a:rPr>
              <a:t>Para la determinación de la forma no interviene el color, ni decorado de los productos</a:t>
            </a:r>
          </a:p>
          <a:p>
            <a:pPr marL="342900" indent="-342900" algn="just">
              <a:buFont typeface="Arial" panose="020B0604020202020204" pitchFamily="34" charset="0"/>
              <a:buChar char="•"/>
            </a:pPr>
            <a:r>
              <a:rPr lang="es-EC" sz="1800" dirty="0">
                <a:solidFill>
                  <a:schemeClr val="bg1"/>
                </a:solidFill>
              </a:rPr>
              <a:t>Entoncede podemos identificar que en el producto tenemos, 3 formas. Señaladas en diferente color</a:t>
            </a:r>
          </a:p>
          <a:p>
            <a:pPr marL="342900" indent="-342900" algn="just">
              <a:buFont typeface="Arial" panose="020B0604020202020204" pitchFamily="34" charset="0"/>
              <a:buChar char="•"/>
            </a:pPr>
            <a:r>
              <a:rPr lang="es-EC" sz="1800" dirty="0">
                <a:solidFill>
                  <a:schemeClr val="bg1"/>
                </a:solidFill>
              </a:rPr>
              <a:t>Entonces, de acuerdo a lo señalado en la lámina anterior debemos enviar 4 formas por item</a:t>
            </a:r>
          </a:p>
          <a:p>
            <a:pPr marL="342900" indent="-342900" algn="just">
              <a:buFont typeface="Arial" panose="020B0604020202020204" pitchFamily="34" charset="0"/>
              <a:buChar char="•"/>
            </a:pPr>
            <a:r>
              <a:rPr lang="es-EC" sz="1800" dirty="0">
                <a:solidFill>
                  <a:schemeClr val="bg1"/>
                </a:solidFill>
              </a:rPr>
              <a:t>Serán remitidas al laboratorio en total 12 piezas o 4 de cada forma identificada</a:t>
            </a:r>
          </a:p>
          <a:p>
            <a:pPr marL="342900" indent="-342900" algn="l">
              <a:buAutoNum type="arabicPeriod"/>
            </a:pPr>
            <a:endParaRPr lang="es-EC" sz="1600" dirty="0"/>
          </a:p>
        </p:txBody>
      </p:sp>
      <p:pic>
        <p:nvPicPr>
          <p:cNvPr id="4" name="Imagen 3" descr="Captura de pantalla de un celular con letras&#10;&#10;Descripción generada automáticamente">
            <a:extLst>
              <a:ext uri="{FF2B5EF4-FFF2-40B4-BE49-F238E27FC236}">
                <a16:creationId xmlns:a16="http://schemas.microsoft.com/office/drawing/2014/main" id="{8CFE5549-F76B-D541-8F9C-C4A06CA011A2}"/>
              </a:ext>
            </a:extLst>
          </p:cNvPr>
          <p:cNvPicPr>
            <a:picLocks noChangeAspect="1"/>
          </p:cNvPicPr>
          <p:nvPr/>
        </p:nvPicPr>
        <p:blipFill rotWithShape="1">
          <a:blip r:embed="rId3"/>
          <a:srcRect l="51840" t="52646" r="32886" b="24166"/>
          <a:stretch/>
        </p:blipFill>
        <p:spPr>
          <a:xfrm>
            <a:off x="748773" y="1550187"/>
            <a:ext cx="3181350" cy="3849197"/>
          </a:xfrm>
          <a:prstGeom prst="rect">
            <a:avLst/>
          </a:prstGeom>
          <a:ln>
            <a:solidFill>
              <a:schemeClr val="accent6"/>
            </a:solidFill>
          </a:ln>
        </p:spPr>
      </p:pic>
      <p:sp>
        <p:nvSpPr>
          <p:cNvPr id="7" name="Rectángulo 6">
            <a:extLst>
              <a:ext uri="{FF2B5EF4-FFF2-40B4-BE49-F238E27FC236}">
                <a16:creationId xmlns:a16="http://schemas.microsoft.com/office/drawing/2014/main" id="{0C2BEB21-F479-EE48-852A-1CB4B9BBE993}"/>
              </a:ext>
            </a:extLst>
          </p:cNvPr>
          <p:cNvSpPr/>
          <p:nvPr/>
        </p:nvSpPr>
        <p:spPr>
          <a:xfrm>
            <a:off x="952500" y="1586997"/>
            <a:ext cx="2800350" cy="13657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3" name="Rectángulo 12">
            <a:extLst>
              <a:ext uri="{FF2B5EF4-FFF2-40B4-BE49-F238E27FC236}">
                <a16:creationId xmlns:a16="http://schemas.microsoft.com/office/drawing/2014/main" id="{222D961F-15C4-7A4D-9128-A7F5C1D50641}"/>
              </a:ext>
            </a:extLst>
          </p:cNvPr>
          <p:cNvSpPr/>
          <p:nvPr/>
        </p:nvSpPr>
        <p:spPr>
          <a:xfrm>
            <a:off x="704849" y="2977647"/>
            <a:ext cx="3225273" cy="105964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Rectángulo 15">
            <a:extLst>
              <a:ext uri="{FF2B5EF4-FFF2-40B4-BE49-F238E27FC236}">
                <a16:creationId xmlns:a16="http://schemas.microsoft.com/office/drawing/2014/main" id="{186CCDB2-A0FF-8D42-A07C-DA958531840A}"/>
              </a:ext>
            </a:extLst>
          </p:cNvPr>
          <p:cNvSpPr/>
          <p:nvPr/>
        </p:nvSpPr>
        <p:spPr>
          <a:xfrm>
            <a:off x="895350" y="4062189"/>
            <a:ext cx="2800350" cy="1100361"/>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0" name="Rectángulo 9">
            <a:extLst>
              <a:ext uri="{FF2B5EF4-FFF2-40B4-BE49-F238E27FC236}">
                <a16:creationId xmlns:a16="http://schemas.microsoft.com/office/drawing/2014/main" id="{3B97B74D-F826-AD41-A983-16FD792FD274}"/>
              </a:ext>
            </a:extLst>
          </p:cNvPr>
          <p:cNvSpPr/>
          <p:nvPr/>
        </p:nvSpPr>
        <p:spPr>
          <a:xfrm>
            <a:off x="-20329" y="1808208"/>
            <a:ext cx="591829" cy="923330"/>
          </a:xfrm>
          <a:prstGeom prst="rect">
            <a:avLst/>
          </a:prstGeom>
          <a:noFill/>
        </p:spPr>
        <p:txBody>
          <a:bodyPr wrap="none" lIns="91440" tIns="45720" rIns="91440" bIns="45720">
            <a:spAutoFit/>
          </a:bodyPr>
          <a:lstStyle/>
          <a:p>
            <a:pPr algn="ctr"/>
            <a:r>
              <a:rPr lang="es-E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4</a:t>
            </a:r>
            <a:endParaRPr lang="es-E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7" name="Rectángulo 16">
            <a:extLst>
              <a:ext uri="{FF2B5EF4-FFF2-40B4-BE49-F238E27FC236}">
                <a16:creationId xmlns:a16="http://schemas.microsoft.com/office/drawing/2014/main" id="{6207948A-3F8B-DE4E-95EA-48094E7CADDA}"/>
              </a:ext>
            </a:extLst>
          </p:cNvPr>
          <p:cNvSpPr/>
          <p:nvPr/>
        </p:nvSpPr>
        <p:spPr>
          <a:xfrm>
            <a:off x="44244" y="4150704"/>
            <a:ext cx="591829" cy="923330"/>
          </a:xfrm>
          <a:prstGeom prst="rect">
            <a:avLst/>
          </a:prstGeom>
          <a:noFill/>
        </p:spPr>
        <p:txBody>
          <a:bodyPr wrap="none" lIns="91440" tIns="45720" rIns="91440" bIns="45720">
            <a:spAutoFit/>
          </a:bodyPr>
          <a:lstStyle/>
          <a:p>
            <a:pPr algn="ctr"/>
            <a:r>
              <a:rPr lang="es-E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4</a:t>
            </a:r>
            <a:endParaRPr lang="es-E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8" name="Rectángulo 17">
            <a:extLst>
              <a:ext uri="{FF2B5EF4-FFF2-40B4-BE49-F238E27FC236}">
                <a16:creationId xmlns:a16="http://schemas.microsoft.com/office/drawing/2014/main" id="{1DC154BF-4539-ED42-8992-627F82163832}"/>
              </a:ext>
            </a:extLst>
          </p:cNvPr>
          <p:cNvSpPr/>
          <p:nvPr/>
        </p:nvSpPr>
        <p:spPr>
          <a:xfrm>
            <a:off x="55080" y="2952750"/>
            <a:ext cx="591829" cy="923330"/>
          </a:xfrm>
          <a:prstGeom prst="rect">
            <a:avLst/>
          </a:prstGeom>
          <a:noFill/>
        </p:spPr>
        <p:txBody>
          <a:bodyPr wrap="none" lIns="91440" tIns="45720" rIns="91440" bIns="45720">
            <a:spAutoFit/>
          </a:bodyPr>
          <a:lstStyle/>
          <a:p>
            <a:pPr algn="ctr"/>
            <a:r>
              <a:rPr lang="es-E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4</a:t>
            </a:r>
            <a:endParaRPr lang="es-E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4" name="Imagen 13">
            <a:extLst>
              <a:ext uri="{FF2B5EF4-FFF2-40B4-BE49-F238E27FC236}">
                <a16:creationId xmlns:a16="http://schemas.microsoft.com/office/drawing/2014/main" id="{A02452DF-7452-4455-B221-A21E285C27CF}"/>
              </a:ext>
            </a:extLst>
          </p:cNvPr>
          <p:cNvPicPr>
            <a:picLocks noChangeAspect="1"/>
          </p:cNvPicPr>
          <p:nvPr/>
        </p:nvPicPr>
        <p:blipFill rotWithShape="1">
          <a:blip r:embed="rId4">
            <a:biLevel thresh="25000"/>
            <a:alphaModFix/>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Lst>
          </a:blip>
          <a:srcRect l="-2" t="1" r="-4074" b="-5099"/>
          <a:stretch/>
        </p:blipFill>
        <p:spPr>
          <a:xfrm>
            <a:off x="275586" y="5924235"/>
            <a:ext cx="1975246" cy="487228"/>
          </a:xfrm>
          <a:prstGeom prst="rect">
            <a:avLst/>
          </a:prstGeom>
        </p:spPr>
      </p:pic>
    </p:spTree>
    <p:extLst>
      <p:ext uri="{BB962C8B-B14F-4D97-AF65-F5344CB8AC3E}">
        <p14:creationId xmlns:p14="http://schemas.microsoft.com/office/powerpoint/2010/main" val="910480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172F5A-954E-CB4A-B95C-497E9DA85EEB}"/>
              </a:ext>
            </a:extLst>
          </p:cNvPr>
          <p:cNvSpPr>
            <a:spLocks noGrp="1"/>
          </p:cNvSpPr>
          <p:nvPr>
            <p:ph type="title"/>
          </p:nvPr>
        </p:nvSpPr>
        <p:spPr/>
        <p:txBody>
          <a:bodyPr/>
          <a:lstStyle/>
          <a:p>
            <a:pPr algn="ctr"/>
            <a:r>
              <a:rPr lang="es-EC" sz="7200" dirty="0">
                <a:solidFill>
                  <a:schemeClr val="bg1"/>
                </a:solidFill>
              </a:rPr>
              <a:t>OBJETO</a:t>
            </a:r>
          </a:p>
        </p:txBody>
      </p:sp>
      <p:sp>
        <p:nvSpPr>
          <p:cNvPr id="3" name="Marcador de contenido 2">
            <a:extLst>
              <a:ext uri="{FF2B5EF4-FFF2-40B4-BE49-F238E27FC236}">
                <a16:creationId xmlns:a16="http://schemas.microsoft.com/office/drawing/2014/main" id="{BD9887B5-5735-5848-99CB-5DB261E92427}"/>
              </a:ext>
            </a:extLst>
          </p:cNvPr>
          <p:cNvSpPr>
            <a:spLocks noGrp="1"/>
          </p:cNvSpPr>
          <p:nvPr>
            <p:ph idx="1"/>
          </p:nvPr>
        </p:nvSpPr>
        <p:spPr>
          <a:xfrm>
            <a:off x="5868291" y="342900"/>
            <a:ext cx="5803890" cy="6172199"/>
          </a:xfrm>
        </p:spPr>
        <p:txBody>
          <a:bodyPr>
            <a:normAutofit fontScale="92500" lnSpcReduction="10000"/>
          </a:bodyPr>
          <a:lstStyle/>
          <a:p>
            <a:pPr algn="just"/>
            <a:r>
              <a:rPr lang="es-EC" sz="3200" dirty="0"/>
              <a:t>Este Reglamento Técnico establece requisitos de seguridad relacionados con los límites permisibles de liberación de plomo y cadmio soluble y, requisitos de rotulado que deben cumplir las vajillas en vidrio y en vitrocerámica y, recipientes de vidrio destinados a estar en contacto con alimentos; con la finalidad de proteger la vida y la seguridad de las personas y evitar prácticas que puedan inducir a error a los usuarios. </a:t>
            </a:r>
            <a:endParaRPr lang="es-EC" sz="3200" dirty="0">
              <a:solidFill>
                <a:schemeClr val="bg1"/>
              </a:solidFill>
            </a:endParaRPr>
          </a:p>
        </p:txBody>
      </p:sp>
      <p:pic>
        <p:nvPicPr>
          <p:cNvPr id="9" name="Imagen 8" descr="Glass Transparent Isolated · Free photo on Pixabay">
            <a:extLst>
              <a:ext uri="{FF2B5EF4-FFF2-40B4-BE49-F238E27FC236}">
                <a16:creationId xmlns:a16="http://schemas.microsoft.com/office/drawing/2014/main" id="{16D6F408-669D-E145-9B5A-AC9C0363CADC}"/>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1244485" y="1549401"/>
            <a:ext cx="2814549" cy="4311650"/>
          </a:xfrm>
          <a:prstGeom prst="rect">
            <a:avLst/>
          </a:prstGeom>
          <a:ln>
            <a:noFill/>
          </a:ln>
          <a:effectLst>
            <a:softEdge rad="112500"/>
          </a:effectLst>
        </p:spPr>
      </p:pic>
      <p:pic>
        <p:nvPicPr>
          <p:cNvPr id="6" name="Imagen 5">
            <a:extLst>
              <a:ext uri="{FF2B5EF4-FFF2-40B4-BE49-F238E27FC236}">
                <a16:creationId xmlns:a16="http://schemas.microsoft.com/office/drawing/2014/main" id="{5228FC58-8650-B347-891E-6FB4B6D5CA9C}"/>
              </a:ext>
            </a:extLst>
          </p:cNvPr>
          <p:cNvPicPr>
            <a:picLocks noChangeAspect="1"/>
          </p:cNvPicPr>
          <p:nvPr/>
        </p:nvPicPr>
        <p:blipFill rotWithShape="1">
          <a:blip r:embed="rId4">
            <a:biLevel thresh="25000"/>
            <a:alphaModFix/>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Lst>
          </a:blip>
          <a:srcRect l="-2" t="1" r="-4074" b="-5099"/>
          <a:stretch/>
        </p:blipFill>
        <p:spPr>
          <a:xfrm>
            <a:off x="317480" y="5958158"/>
            <a:ext cx="2116232" cy="610816"/>
          </a:xfrm>
          <a:prstGeom prst="rect">
            <a:avLst/>
          </a:prstGeom>
        </p:spPr>
      </p:pic>
    </p:spTree>
    <p:extLst>
      <p:ext uri="{BB962C8B-B14F-4D97-AF65-F5344CB8AC3E}">
        <p14:creationId xmlns:p14="http://schemas.microsoft.com/office/powerpoint/2010/main" val="2912796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2930CE15-32DD-F14B-BC72-EFDCD98869D3}"/>
              </a:ext>
            </a:extLst>
          </p:cNvPr>
          <p:cNvSpPr>
            <a:spLocks noGrp="1"/>
          </p:cNvSpPr>
          <p:nvPr>
            <p:ph type="title"/>
          </p:nvPr>
        </p:nvSpPr>
        <p:spPr>
          <a:xfrm>
            <a:off x="173034" y="569890"/>
            <a:ext cx="5265174" cy="1133341"/>
          </a:xfrm>
        </p:spPr>
        <p:txBody>
          <a:bodyPr/>
          <a:lstStyle/>
          <a:p>
            <a:pPr algn="ctr"/>
            <a:r>
              <a:rPr lang="es-EC" sz="6000" dirty="0">
                <a:solidFill>
                  <a:schemeClr val="bg1"/>
                </a:solidFill>
              </a:rPr>
              <a:t>EMBALAJE </a:t>
            </a:r>
          </a:p>
        </p:txBody>
      </p:sp>
      <p:sp>
        <p:nvSpPr>
          <p:cNvPr id="9" name="Título 1">
            <a:extLst>
              <a:ext uri="{FF2B5EF4-FFF2-40B4-BE49-F238E27FC236}">
                <a16:creationId xmlns:a16="http://schemas.microsoft.com/office/drawing/2014/main" id="{F314C1F3-7B2E-4F43-943C-3DD654FC933B}"/>
              </a:ext>
            </a:extLst>
          </p:cNvPr>
          <p:cNvSpPr txBox="1">
            <a:spLocks/>
          </p:cNvSpPr>
          <p:nvPr/>
        </p:nvSpPr>
        <p:spPr>
          <a:xfrm>
            <a:off x="5640945" y="847396"/>
            <a:ext cx="6378021" cy="5163207"/>
          </a:xfrm>
          <a:prstGeom prst="rect">
            <a:avLst/>
          </a:prstGeom>
        </p:spPr>
        <p:txBody>
          <a:bodyPr vert="horz" lIns="91440" tIns="45720" rIns="91440" bIns="45720" rtlCol="0" anchor="t">
            <a:norm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r>
              <a:rPr lang="es-EC" dirty="0">
                <a:solidFill>
                  <a:schemeClr val="bg1"/>
                </a:solidFill>
              </a:rPr>
              <a:t>El embalaje para artículos de vidrio y vitrocerámica en contacto con alimentos, debe proteger a los mismos durante su transporte, manipuleo y almacenamiento. </a:t>
            </a:r>
          </a:p>
        </p:txBody>
      </p:sp>
      <p:pic>
        <p:nvPicPr>
          <p:cNvPr id="7" name="Imagen 6" descr="IMG20190831103137">
            <a:extLst>
              <a:ext uri="{FF2B5EF4-FFF2-40B4-BE49-F238E27FC236}">
                <a16:creationId xmlns:a16="http://schemas.microsoft.com/office/drawing/2014/main" id="{0C5C4D2D-44A4-8A4D-9A0C-6B8524600DD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3034" y="1714579"/>
            <a:ext cx="4784730" cy="3428840"/>
          </a:xfrm>
          <a:prstGeom prst="rect">
            <a:avLst/>
          </a:prstGeom>
          <a:noFill/>
          <a:ln>
            <a:noFill/>
          </a:ln>
        </p:spPr>
      </p:pic>
      <p:pic>
        <p:nvPicPr>
          <p:cNvPr id="8" name="Imagen 7">
            <a:extLst>
              <a:ext uri="{FF2B5EF4-FFF2-40B4-BE49-F238E27FC236}">
                <a16:creationId xmlns:a16="http://schemas.microsoft.com/office/drawing/2014/main" id="{5D735400-7E95-2140-AA32-B62D686460AA}"/>
              </a:ext>
            </a:extLst>
          </p:cNvPr>
          <p:cNvPicPr>
            <a:picLocks noChangeAspect="1"/>
          </p:cNvPicPr>
          <p:nvPr/>
        </p:nvPicPr>
        <p:blipFill rotWithShape="1">
          <a:blip r:embed="rId3">
            <a:biLevel thresh="25000"/>
            <a:alphaModFix/>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rcRect l="-2" t="1" r="-4074" b="-5099"/>
          <a:stretch/>
        </p:blipFill>
        <p:spPr>
          <a:xfrm>
            <a:off x="173034" y="5981843"/>
            <a:ext cx="2122181" cy="612534"/>
          </a:xfrm>
          <a:prstGeom prst="rect">
            <a:avLst/>
          </a:prstGeom>
        </p:spPr>
      </p:pic>
    </p:spTree>
    <p:extLst>
      <p:ext uri="{BB962C8B-B14F-4D97-AF65-F5344CB8AC3E}">
        <p14:creationId xmlns:p14="http://schemas.microsoft.com/office/powerpoint/2010/main" val="854386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9147A83-6795-2F4F-9E63-18D1744F42BA}"/>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1">
            <a:extLst>
              <a:ext uri="{FF2B5EF4-FFF2-40B4-BE49-F238E27FC236}">
                <a16:creationId xmlns:a16="http://schemas.microsoft.com/office/drawing/2014/main" id="{C3FFA6C3-3F5F-8248-B50C-64705A0C3C91}"/>
              </a:ext>
            </a:extLst>
          </p:cNvPr>
          <p:cNvSpPr txBox="1">
            <a:spLocks/>
          </p:cNvSpPr>
          <p:nvPr/>
        </p:nvSpPr>
        <p:spPr>
          <a:xfrm>
            <a:off x="4946878" y="4192645"/>
            <a:ext cx="8361229" cy="2098226"/>
          </a:xfrm>
          <a:prstGeom prst="rect">
            <a:avLst/>
          </a:prstGeom>
          <a:noFill/>
        </p:spPr>
        <p:txBody>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4800" b="1" dirty="0">
                <a:solidFill>
                  <a:srgbClr val="7030A0"/>
                </a:solidFill>
              </a:rPr>
              <a:t>MUCHAS</a:t>
            </a:r>
            <a:br>
              <a:rPr lang="es-EC" sz="4800" b="1" dirty="0">
                <a:solidFill>
                  <a:srgbClr val="7030A0"/>
                </a:solidFill>
              </a:rPr>
            </a:br>
            <a:r>
              <a:rPr lang="es-EC" sz="4800" b="1" dirty="0">
                <a:solidFill>
                  <a:srgbClr val="7030A0"/>
                </a:solidFill>
              </a:rPr>
              <a:t> GRACIAS </a:t>
            </a:r>
          </a:p>
        </p:txBody>
      </p:sp>
      <p:pic>
        <p:nvPicPr>
          <p:cNvPr id="5" name="Imagen 4">
            <a:extLst>
              <a:ext uri="{FF2B5EF4-FFF2-40B4-BE49-F238E27FC236}">
                <a16:creationId xmlns:a16="http://schemas.microsoft.com/office/drawing/2014/main" id="{A6E611D7-060C-6D4D-A31A-476655AC85C0}"/>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5964"/>
                    </a14:imgEffect>
                    <a14:imgEffect>
                      <a14:saturation sat="184000"/>
                    </a14:imgEffect>
                  </a14:imgLayer>
                </a14:imgProps>
              </a:ext>
            </a:extLst>
          </a:blip>
          <a:stretch>
            <a:fillRect/>
          </a:stretch>
        </p:blipFill>
        <p:spPr>
          <a:xfrm>
            <a:off x="8474050" y="4759774"/>
            <a:ext cx="2098226" cy="2098226"/>
          </a:xfrm>
          <a:prstGeom prst="rect">
            <a:avLst/>
          </a:prstGeom>
        </p:spPr>
      </p:pic>
      <p:pic>
        <p:nvPicPr>
          <p:cNvPr id="6" name="Imagen 5">
            <a:extLst>
              <a:ext uri="{FF2B5EF4-FFF2-40B4-BE49-F238E27FC236}">
                <a16:creationId xmlns:a16="http://schemas.microsoft.com/office/drawing/2014/main" id="{CB41471B-36DE-7447-BFC5-BBE67B0765D6}"/>
              </a:ext>
            </a:extLst>
          </p:cNvPr>
          <p:cNvPicPr>
            <a:picLocks noChangeAspect="1"/>
          </p:cNvPicPr>
          <p:nvPr/>
        </p:nvPicPr>
        <p:blipFill rotWithShape="1">
          <a:blip r:embed="rId5">
            <a:duotone>
              <a:prstClr val="black"/>
              <a:srgbClr val="350575">
                <a:tint val="45000"/>
                <a:satMod val="400000"/>
              </a:srgbClr>
            </a:duotone>
            <a:alphaModFix/>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400000"/>
                    </a14:imgEffect>
                    <a14:imgEffect>
                      <a14:brightnessContrast bright="82000" contrast="100000"/>
                    </a14:imgEffect>
                  </a14:imgLayer>
                </a14:imgProps>
              </a:ext>
            </a:extLst>
          </a:blip>
          <a:srcRect l="-2" t="1" r="-4074" b="-5099"/>
          <a:stretch/>
        </p:blipFill>
        <p:spPr>
          <a:xfrm>
            <a:off x="158544" y="140276"/>
            <a:ext cx="4574674" cy="14599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253929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172F5A-954E-CB4A-B95C-497E9DA85EEB}"/>
              </a:ext>
            </a:extLst>
          </p:cNvPr>
          <p:cNvSpPr>
            <a:spLocks noGrp="1"/>
          </p:cNvSpPr>
          <p:nvPr>
            <p:ph type="title"/>
          </p:nvPr>
        </p:nvSpPr>
        <p:spPr>
          <a:xfrm>
            <a:off x="44244" y="567813"/>
            <a:ext cx="5265174" cy="2157884"/>
          </a:xfrm>
        </p:spPr>
        <p:txBody>
          <a:bodyPr/>
          <a:lstStyle/>
          <a:p>
            <a:pPr algn="ctr"/>
            <a:r>
              <a:rPr lang="es-EC" sz="7200" dirty="0">
                <a:solidFill>
                  <a:schemeClr val="bg1"/>
                </a:solidFill>
              </a:rPr>
              <a:t>CAMPO DE APLICACIÓN</a:t>
            </a:r>
          </a:p>
        </p:txBody>
      </p:sp>
      <p:graphicFrame>
        <p:nvGraphicFramePr>
          <p:cNvPr id="4" name="Marcador de contenido 3">
            <a:extLst>
              <a:ext uri="{FF2B5EF4-FFF2-40B4-BE49-F238E27FC236}">
                <a16:creationId xmlns:a16="http://schemas.microsoft.com/office/drawing/2014/main" id="{EADA399E-053A-044D-AB13-D6AEDE4DB411}"/>
              </a:ext>
            </a:extLst>
          </p:cNvPr>
          <p:cNvGraphicFramePr>
            <a:graphicFrameLocks noGrp="1"/>
          </p:cNvGraphicFramePr>
          <p:nvPr>
            <p:ph idx="1"/>
            <p:extLst>
              <p:ext uri="{D42A27DB-BD31-4B8C-83A1-F6EECF244321}">
                <p14:modId xmlns:p14="http://schemas.microsoft.com/office/powerpoint/2010/main" val="458968298"/>
              </p:ext>
            </p:extLst>
          </p:nvPr>
        </p:nvGraphicFramePr>
        <p:xfrm>
          <a:off x="5706755" y="272842"/>
          <a:ext cx="6298432" cy="6526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FC509B1A-C25B-B043-A58A-51A0B10B45B2}"/>
              </a:ext>
            </a:extLst>
          </p:cNvPr>
          <p:cNvPicPr>
            <a:picLocks noChangeAspect="1"/>
          </p:cNvPicPr>
          <p:nvPr/>
        </p:nvPicPr>
        <p:blipFill rotWithShape="1">
          <a:blip r:embed="rId7">
            <a:biLevel thresh="25000"/>
            <a:alphaModFix/>
            <a:extLst>
              <a:ext uri="{BEBA8EAE-BF5A-486C-A8C5-ECC9F3942E4B}">
                <a14:imgProps xmlns:a14="http://schemas.microsoft.com/office/drawing/2010/main">
                  <a14:imgLayer r:embed="rId8">
                    <a14:imgEffect>
                      <a14:sharpenSoften amount="50000"/>
                    </a14:imgEffect>
                    <a14:imgEffect>
                      <a14:brightnessContrast bright="-40000" contrast="-40000"/>
                    </a14:imgEffect>
                  </a14:imgLayer>
                </a14:imgProps>
              </a:ext>
            </a:extLst>
          </a:blip>
          <a:srcRect l="-2" t="1" r="-4074" b="-5099"/>
          <a:stretch/>
        </p:blipFill>
        <p:spPr>
          <a:xfrm>
            <a:off x="81741" y="6104694"/>
            <a:ext cx="1845533" cy="532684"/>
          </a:xfrm>
          <a:prstGeom prst="rect">
            <a:avLst/>
          </a:prstGeom>
        </p:spPr>
      </p:pic>
      <p:pic>
        <p:nvPicPr>
          <p:cNvPr id="5" name="Imagen 4" descr="Imagen que contiene vino, contenedor, lentes, tabla&#10;&#10;Descripción generada automáticamente">
            <a:extLst>
              <a:ext uri="{FF2B5EF4-FFF2-40B4-BE49-F238E27FC236}">
                <a16:creationId xmlns:a16="http://schemas.microsoft.com/office/drawing/2014/main" id="{FCB2FDFB-21A7-024A-9670-C0E3BE2C3892}"/>
              </a:ext>
            </a:extLst>
          </p:cNvPr>
          <p:cNvPicPr>
            <a:picLocks noChangeAspect="1"/>
          </p:cNvPicPr>
          <p:nvPr/>
        </p:nvPicPr>
        <p:blipFill>
          <a:blip r:embed="rId9"/>
          <a:stretch>
            <a:fillRect/>
          </a:stretch>
        </p:blipFill>
        <p:spPr>
          <a:xfrm>
            <a:off x="892973" y="2485868"/>
            <a:ext cx="3605213" cy="36052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58903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C8A53F-B859-4845-A5A4-BED0371DD0B5}"/>
              </a:ext>
            </a:extLst>
          </p:cNvPr>
          <p:cNvSpPr>
            <a:spLocks noGrp="1"/>
          </p:cNvSpPr>
          <p:nvPr>
            <p:ph type="title"/>
          </p:nvPr>
        </p:nvSpPr>
        <p:spPr>
          <a:xfrm>
            <a:off x="44244" y="264752"/>
            <a:ext cx="6715480" cy="1027513"/>
          </a:xfrm>
        </p:spPr>
        <p:txBody>
          <a:bodyPr>
            <a:normAutofit fontScale="90000"/>
          </a:bodyPr>
          <a:lstStyle/>
          <a:p>
            <a:r>
              <a:rPr lang="es-EC" dirty="0">
                <a:solidFill>
                  <a:schemeClr val="bg1"/>
                </a:solidFill>
              </a:rPr>
              <a:t>DEFINICIONES</a:t>
            </a:r>
          </a:p>
        </p:txBody>
      </p:sp>
      <p:graphicFrame>
        <p:nvGraphicFramePr>
          <p:cNvPr id="6" name="Marcador de contenido 3">
            <a:extLst>
              <a:ext uri="{FF2B5EF4-FFF2-40B4-BE49-F238E27FC236}">
                <a16:creationId xmlns:a16="http://schemas.microsoft.com/office/drawing/2014/main" id="{402C130D-F231-6045-A45A-2177070A6B17}"/>
              </a:ext>
            </a:extLst>
          </p:cNvPr>
          <p:cNvGraphicFramePr>
            <a:graphicFrameLocks/>
          </p:cNvGraphicFramePr>
          <p:nvPr>
            <p:extLst>
              <p:ext uri="{D42A27DB-BD31-4B8C-83A1-F6EECF244321}">
                <p14:modId xmlns:p14="http://schemas.microsoft.com/office/powerpoint/2010/main" val="916620597"/>
              </p:ext>
            </p:extLst>
          </p:nvPr>
        </p:nvGraphicFramePr>
        <p:xfrm>
          <a:off x="44244" y="1541925"/>
          <a:ext cx="10810570" cy="4018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DDE621B3-F8C7-4FD3-99F4-AA7411171992}"/>
              </a:ext>
            </a:extLst>
          </p:cNvPr>
          <p:cNvPicPr>
            <a:picLocks noChangeAspect="1"/>
          </p:cNvPicPr>
          <p:nvPr/>
        </p:nvPicPr>
        <p:blipFill rotWithShape="1">
          <a:blip r:embed="rId7">
            <a:biLevel thresh="25000"/>
            <a:alphaModFix/>
            <a:extLst>
              <a:ext uri="{BEBA8EAE-BF5A-486C-A8C5-ECC9F3942E4B}">
                <a14:imgProps xmlns:a14="http://schemas.microsoft.com/office/drawing/2010/main">
                  <a14:imgLayer r:embed="rId8">
                    <a14:imgEffect>
                      <a14:sharpenSoften amount="50000"/>
                    </a14:imgEffect>
                    <a14:imgEffect>
                      <a14:brightnessContrast bright="-40000" contrast="-40000"/>
                    </a14:imgEffect>
                  </a14:imgLayer>
                </a14:imgProps>
              </a:ext>
            </a:extLst>
          </a:blip>
          <a:srcRect l="-2" t="1" r="-4074" b="-5099"/>
          <a:stretch/>
        </p:blipFill>
        <p:spPr>
          <a:xfrm>
            <a:off x="365520" y="5961783"/>
            <a:ext cx="1674296" cy="483259"/>
          </a:xfrm>
          <a:prstGeom prst="rect">
            <a:avLst/>
          </a:prstGeom>
        </p:spPr>
      </p:pic>
    </p:spTree>
    <p:extLst>
      <p:ext uri="{BB962C8B-B14F-4D97-AF65-F5344CB8AC3E}">
        <p14:creationId xmlns:p14="http://schemas.microsoft.com/office/powerpoint/2010/main" val="1988630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C8A53F-B859-4845-A5A4-BED0371DD0B5}"/>
              </a:ext>
            </a:extLst>
          </p:cNvPr>
          <p:cNvSpPr>
            <a:spLocks noGrp="1"/>
          </p:cNvSpPr>
          <p:nvPr>
            <p:ph type="title"/>
          </p:nvPr>
        </p:nvSpPr>
        <p:spPr>
          <a:xfrm>
            <a:off x="44244" y="264752"/>
            <a:ext cx="6715480" cy="1027513"/>
          </a:xfrm>
        </p:spPr>
        <p:txBody>
          <a:bodyPr>
            <a:normAutofit fontScale="90000"/>
          </a:bodyPr>
          <a:lstStyle/>
          <a:p>
            <a:r>
              <a:rPr lang="es-EC" dirty="0">
                <a:solidFill>
                  <a:schemeClr val="bg1"/>
                </a:solidFill>
              </a:rPr>
              <a:t>DEFINICIONES</a:t>
            </a:r>
          </a:p>
        </p:txBody>
      </p:sp>
      <p:graphicFrame>
        <p:nvGraphicFramePr>
          <p:cNvPr id="6" name="Marcador de contenido 3">
            <a:extLst>
              <a:ext uri="{FF2B5EF4-FFF2-40B4-BE49-F238E27FC236}">
                <a16:creationId xmlns:a16="http://schemas.microsoft.com/office/drawing/2014/main" id="{402C130D-F231-6045-A45A-2177070A6B17}"/>
              </a:ext>
            </a:extLst>
          </p:cNvPr>
          <p:cNvGraphicFramePr>
            <a:graphicFrameLocks/>
          </p:cNvGraphicFramePr>
          <p:nvPr>
            <p:extLst>
              <p:ext uri="{D42A27DB-BD31-4B8C-83A1-F6EECF244321}">
                <p14:modId xmlns:p14="http://schemas.microsoft.com/office/powerpoint/2010/main" val="3343959178"/>
              </p:ext>
            </p:extLst>
          </p:nvPr>
        </p:nvGraphicFramePr>
        <p:xfrm>
          <a:off x="44244" y="1541925"/>
          <a:ext cx="10810570" cy="4018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CB40AC22-DC02-184D-BFE7-0E12C68E77AC}"/>
              </a:ext>
            </a:extLst>
          </p:cNvPr>
          <p:cNvSpPr txBox="1"/>
          <p:nvPr/>
        </p:nvSpPr>
        <p:spPr>
          <a:xfrm>
            <a:off x="4886325" y="6254694"/>
            <a:ext cx="6738704" cy="338554"/>
          </a:xfrm>
          <a:prstGeom prst="rect">
            <a:avLst/>
          </a:prstGeom>
          <a:noFill/>
        </p:spPr>
        <p:txBody>
          <a:bodyPr wrap="none" rtlCol="0">
            <a:spAutoFit/>
          </a:bodyPr>
          <a:lstStyle/>
          <a:p>
            <a:r>
              <a:rPr lang="es-EC" sz="1600" b="1" dirty="0">
                <a:solidFill>
                  <a:schemeClr val="bg1"/>
                </a:solidFill>
              </a:rPr>
              <a:t>Nota: El material puede ser transparente o translucido, coloreado, u opaco</a:t>
            </a:r>
            <a:r>
              <a:rPr lang="es-EC" sz="1600" b="1" dirty="0">
                <a:solidFill>
                  <a:srgbClr val="056D90"/>
                </a:solidFill>
              </a:rPr>
              <a:t>. </a:t>
            </a:r>
          </a:p>
        </p:txBody>
      </p:sp>
      <p:pic>
        <p:nvPicPr>
          <p:cNvPr id="8" name="Imagen 7">
            <a:extLst>
              <a:ext uri="{FF2B5EF4-FFF2-40B4-BE49-F238E27FC236}">
                <a16:creationId xmlns:a16="http://schemas.microsoft.com/office/drawing/2014/main" id="{8BDC5F9B-63EB-4861-B6C1-08ACB667B794}"/>
              </a:ext>
            </a:extLst>
          </p:cNvPr>
          <p:cNvPicPr>
            <a:picLocks noChangeAspect="1"/>
          </p:cNvPicPr>
          <p:nvPr/>
        </p:nvPicPr>
        <p:blipFill rotWithShape="1">
          <a:blip r:embed="rId7">
            <a:biLevel thresh="25000"/>
            <a:alphaModFix/>
            <a:extLst>
              <a:ext uri="{BEBA8EAE-BF5A-486C-A8C5-ECC9F3942E4B}">
                <a14:imgProps xmlns:a14="http://schemas.microsoft.com/office/drawing/2010/main">
                  <a14:imgLayer r:embed="rId8">
                    <a14:imgEffect>
                      <a14:sharpenSoften amount="50000"/>
                    </a14:imgEffect>
                    <a14:imgEffect>
                      <a14:brightnessContrast bright="-40000" contrast="-40000"/>
                    </a14:imgEffect>
                  </a14:imgLayer>
                </a14:imgProps>
              </a:ext>
            </a:extLst>
          </a:blip>
          <a:srcRect l="-2" t="1" r="-4074" b="-5099"/>
          <a:stretch/>
        </p:blipFill>
        <p:spPr>
          <a:xfrm>
            <a:off x="365520" y="5904938"/>
            <a:ext cx="1871243" cy="540104"/>
          </a:xfrm>
          <a:prstGeom prst="rect">
            <a:avLst/>
          </a:prstGeom>
        </p:spPr>
      </p:pic>
    </p:spTree>
    <p:extLst>
      <p:ext uri="{BB962C8B-B14F-4D97-AF65-F5344CB8AC3E}">
        <p14:creationId xmlns:p14="http://schemas.microsoft.com/office/powerpoint/2010/main" val="2787889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2EB304B8-263E-3643-A3D8-DA750B522AFF}"/>
              </a:ext>
            </a:extLst>
          </p:cNvPr>
          <p:cNvSpPr txBox="1">
            <a:spLocks/>
          </p:cNvSpPr>
          <p:nvPr/>
        </p:nvSpPr>
        <p:spPr>
          <a:xfrm>
            <a:off x="0" y="685801"/>
            <a:ext cx="5265174" cy="1069258"/>
          </a:xfrm>
          <a:prstGeom prst="rect">
            <a:avLst/>
          </a:prstGeom>
        </p:spPr>
        <p:txBody>
          <a:bodyPr vert="horz" lIns="91440" tIns="45720" rIns="91440" bIns="45720" rtlCol="0" anchor="t">
            <a:no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pPr algn="ctr"/>
            <a:r>
              <a:rPr lang="es-EC" sz="6000" dirty="0">
                <a:solidFill>
                  <a:schemeClr val="bg1"/>
                </a:solidFill>
              </a:rPr>
              <a:t>REQUISITOS DEL PRODUCTO</a:t>
            </a:r>
          </a:p>
        </p:txBody>
      </p:sp>
      <p:graphicFrame>
        <p:nvGraphicFramePr>
          <p:cNvPr id="9" name="Marcador de contenido 8">
            <a:extLst>
              <a:ext uri="{FF2B5EF4-FFF2-40B4-BE49-F238E27FC236}">
                <a16:creationId xmlns:a16="http://schemas.microsoft.com/office/drawing/2014/main" id="{7EA577A7-E747-A549-B6B3-A4C217E481DA}"/>
              </a:ext>
            </a:extLst>
          </p:cNvPr>
          <p:cNvGraphicFramePr>
            <a:graphicFrameLocks noGrp="1"/>
          </p:cNvGraphicFramePr>
          <p:nvPr>
            <p:ph idx="1"/>
            <p:extLst>
              <p:ext uri="{D42A27DB-BD31-4B8C-83A1-F6EECF244321}">
                <p14:modId xmlns:p14="http://schemas.microsoft.com/office/powerpoint/2010/main" val="151913993"/>
              </p:ext>
            </p:extLst>
          </p:nvPr>
        </p:nvGraphicFramePr>
        <p:xfrm>
          <a:off x="5592660" y="140110"/>
          <a:ext cx="6555096" cy="6658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descr="Bildet : flaske, belysning, begerglass, glassflaske ...">
            <a:extLst>
              <a:ext uri="{FF2B5EF4-FFF2-40B4-BE49-F238E27FC236}">
                <a16:creationId xmlns:a16="http://schemas.microsoft.com/office/drawing/2014/main" id="{FE783AC6-412B-0244-936B-3A791885330A}"/>
              </a:ext>
            </a:extLst>
          </p:cNvPr>
          <p:cNvPicPr>
            <a:picLocks noChangeAspect="1"/>
          </p:cNvPicPr>
          <p:nvPr/>
        </p:nvPicPr>
        <p:blipFill>
          <a:blip r:embed="rId7">
            <a:alphaModFix amt="70000"/>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p:blipFill>
        <p:spPr>
          <a:xfrm>
            <a:off x="444116" y="2377440"/>
            <a:ext cx="4375846" cy="2917231"/>
          </a:xfrm>
          <a:prstGeom prst="rect">
            <a:avLst/>
          </a:prstGeom>
        </p:spPr>
      </p:pic>
      <p:pic>
        <p:nvPicPr>
          <p:cNvPr id="7" name="Imagen 6">
            <a:extLst>
              <a:ext uri="{FF2B5EF4-FFF2-40B4-BE49-F238E27FC236}">
                <a16:creationId xmlns:a16="http://schemas.microsoft.com/office/drawing/2014/main" id="{6879F914-6F97-4F48-BB93-6D7C91747C89}"/>
              </a:ext>
            </a:extLst>
          </p:cNvPr>
          <p:cNvPicPr>
            <a:picLocks noChangeAspect="1"/>
          </p:cNvPicPr>
          <p:nvPr/>
        </p:nvPicPr>
        <p:blipFill rotWithShape="1">
          <a:blip r:embed="rId9">
            <a:biLevel thresh="25000"/>
            <a:alphaModFix/>
            <a:extLst>
              <a:ext uri="{BEBA8EAE-BF5A-486C-A8C5-ECC9F3942E4B}">
                <a14:imgProps xmlns:a14="http://schemas.microsoft.com/office/drawing/2010/main">
                  <a14:imgLayer r:embed="rId10">
                    <a14:imgEffect>
                      <a14:sharpenSoften amount="50000"/>
                    </a14:imgEffect>
                    <a14:imgEffect>
                      <a14:brightnessContrast bright="-40000" contrast="-40000"/>
                    </a14:imgEffect>
                  </a14:imgLayer>
                </a14:imgProps>
              </a:ext>
            </a:extLst>
          </a:blip>
          <a:srcRect l="-2" t="1" r="-4074" b="-5099"/>
          <a:stretch/>
        </p:blipFill>
        <p:spPr>
          <a:xfrm>
            <a:off x="179919" y="5924364"/>
            <a:ext cx="2084979" cy="601796"/>
          </a:xfrm>
          <a:prstGeom prst="rect">
            <a:avLst/>
          </a:prstGeom>
        </p:spPr>
      </p:pic>
    </p:spTree>
    <p:extLst>
      <p:ext uri="{BB962C8B-B14F-4D97-AF65-F5344CB8AC3E}">
        <p14:creationId xmlns:p14="http://schemas.microsoft.com/office/powerpoint/2010/main" val="1568694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C8A53F-B859-4845-A5A4-BED0371DD0B5}"/>
              </a:ext>
            </a:extLst>
          </p:cNvPr>
          <p:cNvSpPr>
            <a:spLocks noGrp="1"/>
          </p:cNvSpPr>
          <p:nvPr>
            <p:ph type="title"/>
          </p:nvPr>
        </p:nvSpPr>
        <p:spPr>
          <a:xfrm>
            <a:off x="3198759" y="43186"/>
            <a:ext cx="4793227" cy="899648"/>
          </a:xfrm>
        </p:spPr>
        <p:txBody>
          <a:bodyPr>
            <a:normAutofit fontScale="90000"/>
          </a:bodyPr>
          <a:lstStyle/>
          <a:p>
            <a:r>
              <a:rPr lang="es-EC" dirty="0">
                <a:solidFill>
                  <a:schemeClr val="bg1"/>
                </a:solidFill>
              </a:rPr>
              <a:t>ROTULADO</a:t>
            </a:r>
          </a:p>
        </p:txBody>
      </p:sp>
      <p:graphicFrame>
        <p:nvGraphicFramePr>
          <p:cNvPr id="7" name="Diagrama 6">
            <a:extLst>
              <a:ext uri="{FF2B5EF4-FFF2-40B4-BE49-F238E27FC236}">
                <a16:creationId xmlns:a16="http://schemas.microsoft.com/office/drawing/2014/main" id="{1141CC06-6513-9C43-8EDC-B7BC9820A099}"/>
              </a:ext>
            </a:extLst>
          </p:cNvPr>
          <p:cNvGraphicFramePr/>
          <p:nvPr>
            <p:extLst>
              <p:ext uri="{D42A27DB-BD31-4B8C-83A1-F6EECF244321}">
                <p14:modId xmlns:p14="http://schemas.microsoft.com/office/powerpoint/2010/main" val="3656091299"/>
              </p:ext>
            </p:extLst>
          </p:nvPr>
        </p:nvGraphicFramePr>
        <p:xfrm>
          <a:off x="240778" y="942834"/>
          <a:ext cx="8128000" cy="510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5450704E-4C5F-B340-9B1D-5C69AEFBCB9E}"/>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8799084" y="2345392"/>
            <a:ext cx="2561160" cy="2857500"/>
          </a:xfrm>
          <a:prstGeom prst="rect">
            <a:avLst/>
          </a:prstGeom>
        </p:spPr>
      </p:pic>
      <p:pic>
        <p:nvPicPr>
          <p:cNvPr id="6" name="Imagen 5">
            <a:extLst>
              <a:ext uri="{FF2B5EF4-FFF2-40B4-BE49-F238E27FC236}">
                <a16:creationId xmlns:a16="http://schemas.microsoft.com/office/drawing/2014/main" id="{9CA25F3A-B9FE-40D9-90EC-B484A41BF6C9}"/>
              </a:ext>
            </a:extLst>
          </p:cNvPr>
          <p:cNvPicPr>
            <a:picLocks noChangeAspect="1"/>
          </p:cNvPicPr>
          <p:nvPr/>
        </p:nvPicPr>
        <p:blipFill rotWithShape="1">
          <a:blip r:embed="rId8">
            <a:biLevel thresh="25000"/>
            <a:alphaModFix/>
            <a:extLst>
              <a:ext uri="{BEBA8EAE-BF5A-486C-A8C5-ECC9F3942E4B}">
                <a14:imgProps xmlns:a14="http://schemas.microsoft.com/office/drawing/2010/main">
                  <a14:imgLayer r:embed="rId9">
                    <a14:imgEffect>
                      <a14:sharpenSoften amount="50000"/>
                    </a14:imgEffect>
                    <a14:imgEffect>
                      <a14:brightnessContrast bright="-40000" contrast="-40000"/>
                    </a14:imgEffect>
                  </a14:imgLayer>
                </a14:imgProps>
              </a:ext>
            </a:extLst>
          </a:blip>
          <a:srcRect l="-2" t="1" r="-4074" b="-5099"/>
          <a:stretch/>
        </p:blipFill>
        <p:spPr>
          <a:xfrm>
            <a:off x="240778" y="6045776"/>
            <a:ext cx="1756834" cy="507082"/>
          </a:xfrm>
          <a:prstGeom prst="rect">
            <a:avLst/>
          </a:prstGeom>
        </p:spPr>
      </p:pic>
    </p:spTree>
    <p:extLst>
      <p:ext uri="{BB962C8B-B14F-4D97-AF65-F5344CB8AC3E}">
        <p14:creationId xmlns:p14="http://schemas.microsoft.com/office/powerpoint/2010/main" val="2134151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C8A53F-B859-4845-A5A4-BED0371DD0B5}"/>
              </a:ext>
            </a:extLst>
          </p:cNvPr>
          <p:cNvSpPr>
            <a:spLocks noGrp="1"/>
          </p:cNvSpPr>
          <p:nvPr>
            <p:ph type="title"/>
          </p:nvPr>
        </p:nvSpPr>
        <p:spPr>
          <a:xfrm>
            <a:off x="217948" y="43186"/>
            <a:ext cx="11534775" cy="899648"/>
          </a:xfrm>
        </p:spPr>
        <p:txBody>
          <a:bodyPr>
            <a:noAutofit/>
          </a:bodyPr>
          <a:lstStyle/>
          <a:p>
            <a:pPr algn="ctr"/>
            <a:r>
              <a:rPr lang="es-EC" sz="4400" dirty="0">
                <a:solidFill>
                  <a:schemeClr val="bg1"/>
                </a:solidFill>
              </a:rPr>
              <a:t>ROTULADO DEL EMBALAJE DE UN JUEGO O SET </a:t>
            </a:r>
          </a:p>
        </p:txBody>
      </p:sp>
      <p:graphicFrame>
        <p:nvGraphicFramePr>
          <p:cNvPr id="5" name="Diagrama 4">
            <a:extLst>
              <a:ext uri="{FF2B5EF4-FFF2-40B4-BE49-F238E27FC236}">
                <a16:creationId xmlns:a16="http://schemas.microsoft.com/office/drawing/2014/main" id="{D4A039BE-2BC6-F843-9944-D1739E054159}"/>
              </a:ext>
            </a:extLst>
          </p:cNvPr>
          <p:cNvGraphicFramePr/>
          <p:nvPr>
            <p:extLst>
              <p:ext uri="{D42A27DB-BD31-4B8C-83A1-F6EECF244321}">
                <p14:modId xmlns:p14="http://schemas.microsoft.com/office/powerpoint/2010/main" val="1913101597"/>
              </p:ext>
            </p:extLst>
          </p:nvPr>
        </p:nvGraphicFramePr>
        <p:xfrm>
          <a:off x="217948" y="825910"/>
          <a:ext cx="10754851" cy="6032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15EF5D8D-594E-4775-9EEE-B0B4DEC33C15}"/>
              </a:ext>
            </a:extLst>
          </p:cNvPr>
          <p:cNvPicPr>
            <a:picLocks noChangeAspect="1"/>
          </p:cNvPicPr>
          <p:nvPr/>
        </p:nvPicPr>
        <p:blipFill rotWithShape="1">
          <a:blip r:embed="rId7">
            <a:biLevel thresh="25000"/>
            <a:alphaModFix/>
            <a:extLst>
              <a:ext uri="{BEBA8EAE-BF5A-486C-A8C5-ECC9F3942E4B}">
                <a14:imgProps xmlns:a14="http://schemas.microsoft.com/office/drawing/2010/main">
                  <a14:imgLayer r:embed="rId8">
                    <a14:imgEffect>
                      <a14:sharpenSoften amount="50000"/>
                    </a14:imgEffect>
                    <a14:imgEffect>
                      <a14:brightnessContrast bright="-40000" contrast="-40000"/>
                    </a14:imgEffect>
                  </a14:imgLayer>
                </a14:imgProps>
              </a:ext>
            </a:extLst>
          </a:blip>
          <a:srcRect l="-2" t="1" r="-4074" b="-5099"/>
          <a:stretch/>
        </p:blipFill>
        <p:spPr>
          <a:xfrm>
            <a:off x="240778" y="6117358"/>
            <a:ext cx="1531751" cy="442115"/>
          </a:xfrm>
          <a:prstGeom prst="rect">
            <a:avLst/>
          </a:prstGeom>
        </p:spPr>
      </p:pic>
    </p:spTree>
    <p:extLst>
      <p:ext uri="{BB962C8B-B14F-4D97-AF65-F5344CB8AC3E}">
        <p14:creationId xmlns:p14="http://schemas.microsoft.com/office/powerpoint/2010/main" val="4037200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C8A53F-B859-4845-A5A4-BED0371DD0B5}"/>
              </a:ext>
            </a:extLst>
          </p:cNvPr>
          <p:cNvSpPr>
            <a:spLocks noGrp="1"/>
          </p:cNvSpPr>
          <p:nvPr>
            <p:ph type="title"/>
          </p:nvPr>
        </p:nvSpPr>
        <p:spPr>
          <a:xfrm>
            <a:off x="217948" y="43186"/>
            <a:ext cx="11534775" cy="899648"/>
          </a:xfrm>
        </p:spPr>
        <p:txBody>
          <a:bodyPr>
            <a:noAutofit/>
          </a:bodyPr>
          <a:lstStyle/>
          <a:p>
            <a:pPr algn="ctr"/>
            <a:r>
              <a:rPr lang="es-EC" sz="3200" dirty="0">
                <a:solidFill>
                  <a:schemeClr val="bg1"/>
                </a:solidFill>
              </a:rPr>
              <a:t>ROTULADO DE PIEZAS (GRANEL) Y EMBALAJE DE PRODUCTO AL GRANEL</a:t>
            </a:r>
          </a:p>
        </p:txBody>
      </p:sp>
      <p:graphicFrame>
        <p:nvGraphicFramePr>
          <p:cNvPr id="5" name="Diagrama 4">
            <a:extLst>
              <a:ext uri="{FF2B5EF4-FFF2-40B4-BE49-F238E27FC236}">
                <a16:creationId xmlns:a16="http://schemas.microsoft.com/office/drawing/2014/main" id="{D4A039BE-2BC6-F843-9944-D1739E054159}"/>
              </a:ext>
            </a:extLst>
          </p:cNvPr>
          <p:cNvGraphicFramePr/>
          <p:nvPr>
            <p:extLst>
              <p:ext uri="{D42A27DB-BD31-4B8C-83A1-F6EECF244321}">
                <p14:modId xmlns:p14="http://schemas.microsoft.com/office/powerpoint/2010/main" val="1393430000"/>
              </p:ext>
            </p:extLst>
          </p:nvPr>
        </p:nvGraphicFramePr>
        <p:xfrm>
          <a:off x="217948" y="825910"/>
          <a:ext cx="10754851" cy="5219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A8FA59AE-3FB6-4940-9049-0E3518234AED}"/>
              </a:ext>
            </a:extLst>
          </p:cNvPr>
          <p:cNvPicPr>
            <a:picLocks noChangeAspect="1"/>
          </p:cNvPicPr>
          <p:nvPr/>
        </p:nvPicPr>
        <p:blipFill rotWithShape="1">
          <a:blip r:embed="rId7">
            <a:biLevel thresh="25000"/>
            <a:alphaModFix/>
            <a:extLst>
              <a:ext uri="{BEBA8EAE-BF5A-486C-A8C5-ECC9F3942E4B}">
                <a14:imgProps xmlns:a14="http://schemas.microsoft.com/office/drawing/2010/main">
                  <a14:imgLayer r:embed="rId8">
                    <a14:imgEffect>
                      <a14:sharpenSoften amount="50000"/>
                    </a14:imgEffect>
                    <a14:imgEffect>
                      <a14:brightnessContrast bright="-40000" contrast="-40000"/>
                    </a14:imgEffect>
                  </a14:imgLayer>
                </a14:imgProps>
              </a:ext>
            </a:extLst>
          </a:blip>
          <a:srcRect l="-2" t="1" r="-4074" b="-5099"/>
          <a:stretch/>
        </p:blipFill>
        <p:spPr>
          <a:xfrm>
            <a:off x="217949" y="5902948"/>
            <a:ext cx="1878138" cy="542094"/>
          </a:xfrm>
          <a:prstGeom prst="rect">
            <a:avLst/>
          </a:prstGeom>
        </p:spPr>
      </p:pic>
    </p:spTree>
    <p:extLst>
      <p:ext uri="{BB962C8B-B14F-4D97-AF65-F5344CB8AC3E}">
        <p14:creationId xmlns:p14="http://schemas.microsoft.com/office/powerpoint/2010/main" val="8869356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Recorte">
  <a:themeElements>
    <a:clrScheme name="Personalizados 6">
      <a:dk1>
        <a:srgbClr val="FFFFFF"/>
      </a:dk1>
      <a:lt1>
        <a:srgbClr val="FFFFFF"/>
      </a:lt1>
      <a:dk2>
        <a:srgbClr val="F3FDF6"/>
      </a:dk2>
      <a:lt2>
        <a:srgbClr val="A5AFB8"/>
      </a:lt2>
      <a:accent1>
        <a:srgbClr val="056D90"/>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cort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cort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1133</TotalTime>
  <Words>1730</Words>
  <Application>Microsoft Office PowerPoint</Application>
  <PresentationFormat>Panorámica</PresentationFormat>
  <Paragraphs>141</Paragraphs>
  <Slides>21</Slides>
  <Notes>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Franklin Gothic Book</vt:lpstr>
      <vt:lpstr>Recorte</vt:lpstr>
      <vt:lpstr> “VAJILLAS EN VIDRIO Y EN VITROCERAMICA, RECIPIENTE DE VIDRIO EN CONTACTO CON ALIMENTOS”  No. DE REGISTRO OFICIAL Y FECHA: 2015-10-19  fecha entrada en vigencia: 2015-10-19</vt:lpstr>
      <vt:lpstr>OBJETO</vt:lpstr>
      <vt:lpstr>CAMPO DE APLICACIÓN</vt:lpstr>
      <vt:lpstr>DEFINICIONES</vt:lpstr>
      <vt:lpstr>DEFINICIONES</vt:lpstr>
      <vt:lpstr>Presentación de PowerPoint</vt:lpstr>
      <vt:lpstr>ROTULADO</vt:lpstr>
      <vt:lpstr>ROTULADO DEL EMBALAJE DE UN JUEGO O SET </vt:lpstr>
      <vt:lpstr>ROTULADO DE PIEZAS (GRANEL) Y EMBALAJE DE PRODUCTO AL GRANEL</vt:lpstr>
      <vt:lpstr>EJEMPLOS DE ETIQUETAS </vt:lpstr>
      <vt:lpstr>EJEMPLO DE ROTULADO</vt:lpstr>
      <vt:lpstr>EJEMPLO DE ROTULADO</vt:lpstr>
      <vt:lpstr>PROCEDIMIENTO PARA LA EVALUACIÓN DE LA CONFORMIDAD – CERTIFICADOR DE PRODUCTO</vt:lpstr>
      <vt:lpstr>Nacionalización de mercancías</vt:lpstr>
      <vt:lpstr>Normas internacionales para la evaluacion de plomo y cadmio</vt:lpstr>
      <vt:lpstr>LÍMITES PERMISIBLES PARA LIBERACIÓN DE PLOMO Y CADMIO // NUMERO DE MUESTRAS POR ENSAYO</vt:lpstr>
      <vt:lpstr>Tabla de los limites permisibles para recipientes de vidrio, destinados a estar en contacto con alimentos</vt:lpstr>
      <vt:lpstr>Numero de ENSAYOS PARA EVALUAR LA CONFORMIDAD</vt:lpstr>
      <vt:lpstr>Ejemplo de toma de muestras:</vt:lpstr>
      <vt:lpstr>EMBALAJE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“Productos cerámicos. Vajilla y demás artículos de uso doméstico, higiene o tocador”,</dc:title>
  <dc:creator>Maykeston Bravo - Asistente Servicio al Cliente Unidad III</dc:creator>
  <cp:lastModifiedBy>Pedro Endara</cp:lastModifiedBy>
  <cp:revision>90</cp:revision>
  <dcterms:created xsi:type="dcterms:W3CDTF">2019-09-09T19:08:53Z</dcterms:created>
  <dcterms:modified xsi:type="dcterms:W3CDTF">2020-10-20T18:40:30Z</dcterms:modified>
</cp:coreProperties>
</file>